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82880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  <a:srgbClr val="0000CC"/>
    <a:srgbClr val="CC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374" autoAdjust="0"/>
  </p:normalViewPr>
  <p:slideViewPr>
    <p:cSldViewPr snapToGrid="0">
      <p:cViewPr>
        <p:scale>
          <a:sx n="50" d="100"/>
          <a:sy n="50" d="100"/>
        </p:scale>
        <p:origin x="1914" y="-3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jpeg>
</file>

<file path=ppt/media/image6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5985936"/>
            <a:ext cx="15544800" cy="12733867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19210869"/>
            <a:ext cx="13716000" cy="8830731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00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73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1947334"/>
            <a:ext cx="3943350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1947334"/>
            <a:ext cx="11601450" cy="3099646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752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73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9118611"/>
            <a:ext cx="15773400" cy="15214597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24477144"/>
            <a:ext cx="15773400" cy="8000997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20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9736667"/>
            <a:ext cx="7772400" cy="2320713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9736667"/>
            <a:ext cx="7772400" cy="2320713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87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947342"/>
            <a:ext cx="1577340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8966203"/>
            <a:ext cx="7736680" cy="4394197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13360400"/>
            <a:ext cx="7736680" cy="1965113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8966203"/>
            <a:ext cx="7774782" cy="4394197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13360400"/>
            <a:ext cx="7774782" cy="1965113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825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421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324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2438400"/>
            <a:ext cx="5898356" cy="8534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5266275"/>
            <a:ext cx="9258300" cy="25992667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10972800"/>
            <a:ext cx="5898356" cy="20328469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1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2438400"/>
            <a:ext cx="5898356" cy="8534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5266275"/>
            <a:ext cx="9258300" cy="25992667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10972800"/>
            <a:ext cx="5898356" cy="20328469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7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1947342"/>
            <a:ext cx="157734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9736667"/>
            <a:ext cx="157734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33900542"/>
            <a:ext cx="41148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581DB-D522-4E1D-B22C-3B224B50B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33900542"/>
            <a:ext cx="41148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6AF453-620E-4A40-B363-A03C55DCF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3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6" Type="http://schemas.openxmlformats.org/officeDocument/2006/relationships/image" Target="../media/image25.png"/><Relationship Id="rId39" Type="http://schemas.openxmlformats.org/officeDocument/2006/relationships/image" Target="../media/image19.png"/><Relationship Id="rId3" Type="http://schemas.openxmlformats.org/officeDocument/2006/relationships/image" Target="../media/image2.png"/><Relationship Id="rId34" Type="http://schemas.openxmlformats.org/officeDocument/2006/relationships/image" Target="../media/image14.png"/><Relationship Id="rId42" Type="http://schemas.openxmlformats.org/officeDocument/2006/relationships/image" Target="../media/image22.png"/><Relationship Id="rId7" Type="http://schemas.openxmlformats.org/officeDocument/2006/relationships/image" Target="../media/image6.png"/><Relationship Id="rId25" Type="http://schemas.openxmlformats.org/officeDocument/2006/relationships/image" Target="../media/image24.png"/><Relationship Id="rId33" Type="http://schemas.openxmlformats.org/officeDocument/2006/relationships/image" Target="../media/image13.png"/><Relationship Id="rId38" Type="http://schemas.openxmlformats.org/officeDocument/2006/relationships/image" Target="../media/image18.png"/><Relationship Id="rId2" Type="http://schemas.openxmlformats.org/officeDocument/2006/relationships/image" Target="../media/image1.png"/><Relationship Id="rId29" Type="http://schemas.openxmlformats.org/officeDocument/2006/relationships/image" Target="../media/image9.png"/><Relationship Id="rId41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24" Type="http://schemas.openxmlformats.org/officeDocument/2006/relationships/image" Target="../media/image23.png"/><Relationship Id="rId32" Type="http://schemas.openxmlformats.org/officeDocument/2006/relationships/image" Target="../media/image12.png"/><Relationship Id="rId37" Type="http://schemas.openxmlformats.org/officeDocument/2006/relationships/image" Target="../media/image17.png"/><Relationship Id="rId40" Type="http://schemas.openxmlformats.org/officeDocument/2006/relationships/image" Target="../media/image20.png"/><Relationship Id="rId5" Type="http://schemas.openxmlformats.org/officeDocument/2006/relationships/image" Target="../media/image4.png"/><Relationship Id="rId28" Type="http://schemas.openxmlformats.org/officeDocument/2006/relationships/image" Target="../media/image8.png"/><Relationship Id="rId36" Type="http://schemas.openxmlformats.org/officeDocument/2006/relationships/image" Target="../media/image16.png"/><Relationship Id="rId31" Type="http://schemas.openxmlformats.org/officeDocument/2006/relationships/image" Target="../media/image11.png"/><Relationship Id="rId44" Type="http://schemas.openxmlformats.org/officeDocument/2006/relationships/image" Target="../media/image27.png"/><Relationship Id="rId4" Type="http://schemas.openxmlformats.org/officeDocument/2006/relationships/image" Target="../media/image3.png"/><Relationship Id="rId27" Type="http://schemas.openxmlformats.org/officeDocument/2006/relationships/image" Target="../media/image7.png"/><Relationship Id="rId30" Type="http://schemas.openxmlformats.org/officeDocument/2006/relationships/image" Target="../media/image10.png"/><Relationship Id="rId35" Type="http://schemas.openxmlformats.org/officeDocument/2006/relationships/image" Target="../media/image15.png"/><Relationship Id="rId43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26" Type="http://schemas.openxmlformats.org/officeDocument/2006/relationships/image" Target="../media/image5.emf"/><Relationship Id="rId21" Type="http://schemas.openxmlformats.org/officeDocument/2006/relationships/image" Target="../media/image43.png"/><Relationship Id="rId34" Type="http://schemas.openxmlformats.org/officeDocument/2006/relationships/image" Target="../media/image13.emf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5" Type="http://schemas.openxmlformats.org/officeDocument/2006/relationships/image" Target="../media/image47.png"/><Relationship Id="rId33" Type="http://schemas.openxmlformats.org/officeDocument/2006/relationships/image" Target="../media/image12.emf"/><Relationship Id="rId2" Type="http://schemas.openxmlformats.org/officeDocument/2006/relationships/image" Target="../media/image1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2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24" Type="http://schemas.openxmlformats.org/officeDocument/2006/relationships/image" Target="../media/image46.png"/><Relationship Id="rId32" Type="http://schemas.openxmlformats.org/officeDocument/2006/relationships/image" Target="../media/image11.emf"/><Relationship Id="rId37" Type="http://schemas.openxmlformats.org/officeDocument/2006/relationships/image" Target="../media/image16.emf"/><Relationship Id="rId5" Type="http://schemas.openxmlformats.org/officeDocument/2006/relationships/image" Target="../media/image4.png"/><Relationship Id="rId15" Type="http://schemas.openxmlformats.org/officeDocument/2006/relationships/image" Target="../media/image37.png"/><Relationship Id="rId23" Type="http://schemas.openxmlformats.org/officeDocument/2006/relationships/image" Target="../media/image45.png"/><Relationship Id="rId28" Type="http://schemas.openxmlformats.org/officeDocument/2006/relationships/image" Target="../media/image7.emf"/><Relationship Id="rId36" Type="http://schemas.openxmlformats.org/officeDocument/2006/relationships/image" Target="../media/image15.emf"/><Relationship Id="rId10" Type="http://schemas.openxmlformats.org/officeDocument/2006/relationships/image" Target="../media/image32.png"/><Relationship Id="rId19" Type="http://schemas.openxmlformats.org/officeDocument/2006/relationships/image" Target="../media/image41.png"/><Relationship Id="rId31" Type="http://schemas.openxmlformats.org/officeDocument/2006/relationships/image" Target="../media/image10.emf"/><Relationship Id="rId4" Type="http://schemas.openxmlformats.org/officeDocument/2006/relationships/image" Target="../media/image3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Relationship Id="rId22" Type="http://schemas.openxmlformats.org/officeDocument/2006/relationships/image" Target="../media/image44.png"/><Relationship Id="rId27" Type="http://schemas.openxmlformats.org/officeDocument/2006/relationships/image" Target="../media/image6.emf"/><Relationship Id="rId30" Type="http://schemas.openxmlformats.org/officeDocument/2006/relationships/image" Target="../media/image9.emf"/><Relationship Id="rId35" Type="http://schemas.openxmlformats.org/officeDocument/2006/relationships/image" Target="../media/image14.emf"/><Relationship Id="rId8" Type="http://schemas.openxmlformats.org/officeDocument/2006/relationships/image" Target="../media/image30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48.png"/><Relationship Id="rId7" Type="http://schemas.openxmlformats.org/officeDocument/2006/relationships/image" Target="../media/image6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10" Type="http://schemas.openxmlformats.org/officeDocument/2006/relationships/image" Target="../media/image67.png"/><Relationship Id="rId4" Type="http://schemas.openxmlformats.org/officeDocument/2006/relationships/image" Target="../media/image61.png"/><Relationship Id="rId9" Type="http://schemas.openxmlformats.org/officeDocument/2006/relationships/image" Target="../media/image6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69.png"/><Relationship Id="rId7" Type="http://schemas.openxmlformats.org/officeDocument/2006/relationships/image" Target="../media/image73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2.png"/><Relationship Id="rId11" Type="http://schemas.openxmlformats.org/officeDocument/2006/relationships/image" Target="../media/image50.png"/><Relationship Id="rId5" Type="http://schemas.openxmlformats.org/officeDocument/2006/relationships/image" Target="../media/image71.png"/><Relationship Id="rId10" Type="http://schemas.openxmlformats.org/officeDocument/2006/relationships/image" Target="../media/image76.png"/><Relationship Id="rId4" Type="http://schemas.openxmlformats.org/officeDocument/2006/relationships/image" Target="../media/image70.png"/><Relationship Id="rId9" Type="http://schemas.openxmlformats.org/officeDocument/2006/relationships/image" Target="../media/image7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3" Type="http://schemas.openxmlformats.org/officeDocument/2006/relationships/image" Target="../media/image79.png"/><Relationship Id="rId7" Type="http://schemas.openxmlformats.org/officeDocument/2006/relationships/image" Target="../media/image83.png"/><Relationship Id="rId12" Type="http://schemas.openxmlformats.org/officeDocument/2006/relationships/image" Target="../media/image88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2.png"/><Relationship Id="rId11" Type="http://schemas.openxmlformats.org/officeDocument/2006/relationships/image" Target="../media/image87.png"/><Relationship Id="rId5" Type="http://schemas.openxmlformats.org/officeDocument/2006/relationships/image" Target="../media/image81.png"/><Relationship Id="rId10" Type="http://schemas.openxmlformats.org/officeDocument/2006/relationships/image" Target="../media/image86.png"/><Relationship Id="rId4" Type="http://schemas.openxmlformats.org/officeDocument/2006/relationships/image" Target="../media/image80.png"/><Relationship Id="rId9" Type="http://schemas.openxmlformats.org/officeDocument/2006/relationships/image" Target="../media/image8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147AA2-A0DB-4CB6-A010-CB7C2C6DC7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14"/>
          <a:stretch/>
        </p:blipFill>
        <p:spPr>
          <a:xfrm>
            <a:off x="1537414" y="12805372"/>
            <a:ext cx="7739937" cy="34252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501224-C02B-42D1-8332-3C9513AD68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14"/>
          <a:stretch/>
        </p:blipFill>
        <p:spPr>
          <a:xfrm>
            <a:off x="1537413" y="16308686"/>
            <a:ext cx="7739937" cy="34252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D6DDF6-534F-4D15-87FB-2878F0A2AE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14"/>
          <a:stretch/>
        </p:blipFill>
        <p:spPr>
          <a:xfrm>
            <a:off x="1537413" y="19944407"/>
            <a:ext cx="7739937" cy="34252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AD4B1FB-9064-419C-9434-FC9FE08C8E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14"/>
          <a:stretch/>
        </p:blipFill>
        <p:spPr>
          <a:xfrm>
            <a:off x="1537413" y="23580128"/>
            <a:ext cx="7739937" cy="342522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F27181E-A684-4F03-8161-670919FE62C9}"/>
              </a:ext>
            </a:extLst>
          </p:cNvPr>
          <p:cNvSpPr txBox="1"/>
          <p:nvPr/>
        </p:nvSpPr>
        <p:spPr>
          <a:xfrm>
            <a:off x="1051185" y="14163202"/>
            <a:ext cx="6386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70C713-52CE-4670-86EA-52D25AB48364}"/>
              </a:ext>
            </a:extLst>
          </p:cNvPr>
          <p:cNvSpPr txBox="1"/>
          <p:nvPr/>
        </p:nvSpPr>
        <p:spPr>
          <a:xfrm>
            <a:off x="1051185" y="21282460"/>
            <a:ext cx="6386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E29122-673D-4538-A392-B00B7A31346D}"/>
              </a:ext>
            </a:extLst>
          </p:cNvPr>
          <p:cNvSpPr txBox="1"/>
          <p:nvPr/>
        </p:nvSpPr>
        <p:spPr>
          <a:xfrm>
            <a:off x="926712" y="17671920"/>
            <a:ext cx="6386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70EF26-DEC8-43E3-89BE-7B3BF4AD386A}"/>
              </a:ext>
            </a:extLst>
          </p:cNvPr>
          <p:cNvSpPr txBox="1"/>
          <p:nvPr/>
        </p:nvSpPr>
        <p:spPr>
          <a:xfrm>
            <a:off x="1051185" y="24918181"/>
            <a:ext cx="6386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374ED25-22D1-4C54-A767-5BB962CA9954}"/>
                  </a:ext>
                </a:extLst>
              </p:cNvPr>
              <p:cNvSpPr txBox="1"/>
              <p:nvPr/>
            </p:nvSpPr>
            <p:spPr>
              <a:xfrm>
                <a:off x="11051562" y="27178233"/>
                <a:ext cx="19177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Time</m:t>
                      </m:r>
                      <m:r>
                        <a:rPr lang="en-US" sz="2400" b="0" i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μs</m:t>
                      </m:r>
                      <m:r>
                        <a:rPr lang="en-US" sz="2400" b="0" i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374ED25-22D1-4C54-A767-5BB962CA99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51562" y="27178233"/>
                <a:ext cx="1917700" cy="461665"/>
              </a:xfrm>
              <a:prstGeom prst="rect">
                <a:avLst/>
              </a:prstGeom>
              <a:blipFill>
                <a:blip r:embed="rId6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6B288CC-E3BB-4945-B945-0E92B8EB257C}"/>
              </a:ext>
            </a:extLst>
          </p:cNvPr>
          <p:cNvCxnSpPr>
            <a:cxnSpLocks/>
          </p:cNvCxnSpPr>
          <p:nvPr/>
        </p:nvCxnSpPr>
        <p:spPr>
          <a:xfrm flipH="1">
            <a:off x="11623725" y="11325225"/>
            <a:ext cx="1" cy="1386111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C64EB36-DCEB-4ACF-AD3B-D22EB17F4BAB}"/>
              </a:ext>
            </a:extLst>
          </p:cNvPr>
          <p:cNvCxnSpPr>
            <a:cxnSpLocks/>
          </p:cNvCxnSpPr>
          <p:nvPr/>
        </p:nvCxnSpPr>
        <p:spPr>
          <a:xfrm flipH="1">
            <a:off x="5462593" y="11325225"/>
            <a:ext cx="6161132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2B995A6-31F9-483D-8810-5EB21F7950E2}"/>
              </a:ext>
            </a:extLst>
          </p:cNvPr>
          <p:cNvCxnSpPr>
            <a:cxnSpLocks/>
          </p:cNvCxnSpPr>
          <p:nvPr/>
        </p:nvCxnSpPr>
        <p:spPr>
          <a:xfrm flipV="1">
            <a:off x="5439487" y="11325225"/>
            <a:ext cx="0" cy="1349375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363D64C-20D3-4059-8897-45A8E0000B78}"/>
              </a:ext>
            </a:extLst>
          </p:cNvPr>
          <p:cNvCxnSpPr>
            <a:cxnSpLocks/>
          </p:cNvCxnSpPr>
          <p:nvPr/>
        </p:nvCxnSpPr>
        <p:spPr>
          <a:xfrm flipH="1" flipV="1">
            <a:off x="5439487" y="12663786"/>
            <a:ext cx="135019" cy="148081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9A8C1C87-703E-4E72-884F-D5A1F74C094D}"/>
              </a:ext>
            </a:extLst>
          </p:cNvPr>
          <p:cNvCxnSpPr>
            <a:cxnSpLocks/>
          </p:cNvCxnSpPr>
          <p:nvPr/>
        </p:nvCxnSpPr>
        <p:spPr>
          <a:xfrm flipV="1">
            <a:off x="5304732" y="12668105"/>
            <a:ext cx="134753" cy="145648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F2F50A4-0774-483D-B6FF-AB639BC6A1D2}"/>
              </a:ext>
            </a:extLst>
          </p:cNvPr>
          <p:cNvCxnSpPr>
            <a:cxnSpLocks/>
          </p:cNvCxnSpPr>
          <p:nvPr/>
        </p:nvCxnSpPr>
        <p:spPr>
          <a:xfrm flipV="1">
            <a:off x="5304732" y="12805372"/>
            <a:ext cx="0" cy="14017028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6EA92A6-2B22-49E2-AED1-D61FE09E833C}"/>
              </a:ext>
            </a:extLst>
          </p:cNvPr>
          <p:cNvCxnSpPr>
            <a:cxnSpLocks/>
          </p:cNvCxnSpPr>
          <p:nvPr/>
        </p:nvCxnSpPr>
        <p:spPr>
          <a:xfrm flipV="1">
            <a:off x="5574506" y="12805372"/>
            <a:ext cx="0" cy="14017028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D4E23B04-9DCA-439B-8A3D-9E385DCC6F32}"/>
                  </a:ext>
                </a:extLst>
              </p:cNvPr>
              <p:cNvSpPr txBox="1"/>
              <p:nvPr/>
            </p:nvSpPr>
            <p:spPr>
              <a:xfrm rot="16200000">
                <a:off x="9099204" y="14044683"/>
                <a:ext cx="1111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D4E23B04-9DCA-439B-8A3D-9E385DCC6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099204" y="14044683"/>
                <a:ext cx="1111088" cy="830997"/>
              </a:xfrm>
              <a:prstGeom prst="rect">
                <a:avLst/>
              </a:prstGeom>
              <a:blipFill>
                <a:blip r:embed="rId7"/>
                <a:stretch>
                  <a:fillRect t="-9341" r="-9559" b="-16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7B78E90A-506B-45F4-8930-7D46CDC71C00}"/>
                  </a:ext>
                </a:extLst>
              </p:cNvPr>
              <p:cNvSpPr txBox="1"/>
              <p:nvPr/>
            </p:nvSpPr>
            <p:spPr>
              <a:xfrm rot="16200000">
                <a:off x="16842786" y="14909926"/>
                <a:ext cx="95250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Voltage</m:t>
                      </m:r>
                    </m:oMath>
                  </m:oMathPara>
                </a14:m>
                <a:endParaRPr lang="en-US" sz="16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7B78E90A-506B-45F4-8930-7D46CDC71C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16842786" y="14909926"/>
                <a:ext cx="952501" cy="584775"/>
              </a:xfrm>
              <a:prstGeom prst="rect">
                <a:avLst/>
              </a:prstGeom>
              <a:blipFill>
                <a:blip r:embed="rId24"/>
                <a:stretch>
                  <a:fillRect r="-5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12DCAE15-7C99-47BC-A5A7-D70AA77F00F1}"/>
                  </a:ext>
                </a:extLst>
              </p:cNvPr>
              <p:cNvSpPr txBox="1"/>
              <p:nvPr/>
            </p:nvSpPr>
            <p:spPr>
              <a:xfrm rot="16200000">
                <a:off x="16763492" y="13961658"/>
                <a:ext cx="111108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</m:oMath>
                  </m:oMathPara>
                </a14:m>
                <a:endParaRPr lang="en-US" sz="16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12DCAE15-7C99-47BC-A5A7-D70AA77F00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16763492" y="13961658"/>
                <a:ext cx="1111088" cy="584775"/>
              </a:xfrm>
              <a:prstGeom prst="rect">
                <a:avLst/>
              </a:prstGeom>
              <a:blipFill>
                <a:blip r:embed="rId25"/>
                <a:stretch>
                  <a:fillRect r="-5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B0B6BD48-3AAA-40A1-994F-39DDF26A2429}"/>
                  </a:ext>
                </a:extLst>
              </p:cNvPr>
              <p:cNvSpPr txBox="1"/>
              <p:nvPr/>
            </p:nvSpPr>
            <p:spPr>
              <a:xfrm rot="16200000">
                <a:off x="16769300" y="13060081"/>
                <a:ext cx="113001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  <m: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6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B0B6BD48-3AAA-40A1-994F-39DDF26A2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16769300" y="13060081"/>
                <a:ext cx="1130016" cy="584775"/>
              </a:xfrm>
              <a:prstGeom prst="rect">
                <a:avLst/>
              </a:prstGeom>
              <a:blipFill>
                <a:blip r:embed="rId26"/>
                <a:stretch>
                  <a:fillRect r="-5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6B53CFF-A65E-4D6B-867F-34C6773ACD4B}"/>
                  </a:ext>
                </a:extLst>
              </p:cNvPr>
              <p:cNvSpPr txBox="1"/>
              <p:nvPr/>
            </p:nvSpPr>
            <p:spPr>
              <a:xfrm>
                <a:off x="3846975" y="27793738"/>
                <a:ext cx="72817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AB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rgbClr val="D6009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6B53CFF-A65E-4D6B-867F-34C6773ACD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6975" y="27793738"/>
                <a:ext cx="728172" cy="523220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3DD608C-F291-4CA1-9EF4-93BBD1E56024}"/>
                  </a:ext>
                </a:extLst>
              </p:cNvPr>
              <p:cNvSpPr txBox="1"/>
              <p:nvPr/>
            </p:nvSpPr>
            <p:spPr>
              <a:xfrm>
                <a:off x="1779038" y="27723980"/>
                <a:ext cx="72817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F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3DD608C-F291-4CA1-9EF4-93BBD1E56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9038" y="27723980"/>
                <a:ext cx="728172" cy="523220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FBDD5347-53DC-4229-A2A8-F592A2942D57}"/>
                  </a:ext>
                </a:extLst>
              </p:cNvPr>
              <p:cNvSpPr txBox="1"/>
              <p:nvPr/>
            </p:nvSpPr>
            <p:spPr>
              <a:xfrm>
                <a:off x="5966362" y="27793738"/>
                <a:ext cx="72817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en-US" sz="2800" b="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rgbClr val="00B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FBDD5347-53DC-4229-A2A8-F592A2942D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6362" y="27793738"/>
                <a:ext cx="728172" cy="523220"/>
              </a:xfrm>
              <a:prstGeom prst="rect">
                <a:avLst/>
              </a:prstGeom>
              <a:blipFill>
                <a:blip r:embed="rId2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2A3DF156-5ACB-4410-9577-BA335F78747E}"/>
                  </a:ext>
                </a:extLst>
              </p:cNvPr>
              <p:cNvSpPr txBox="1"/>
              <p:nvPr/>
            </p:nvSpPr>
            <p:spPr>
              <a:xfrm>
                <a:off x="2629352" y="26773594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2 </m:t>
                      </m:r>
                    </m:oMath>
                  </m:oMathPara>
                </a14:m>
                <a:endParaRPr lang="en-US" sz="2800" b="0" i="1" dirty="0">
                  <a:solidFill>
                    <a:srgbClr val="CC0066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100 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𝑉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rgbClr val="D6009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2A3DF156-5ACB-4410-9577-BA335F7874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352" y="26773594"/>
                <a:ext cx="3167937" cy="954107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D600F0BB-4990-4438-857C-A1AD8D74FBEC}"/>
                  </a:ext>
                </a:extLst>
              </p:cNvPr>
              <p:cNvSpPr txBox="1"/>
              <p:nvPr/>
            </p:nvSpPr>
            <p:spPr>
              <a:xfrm>
                <a:off x="559156" y="26835151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1 </m:t>
                      </m:r>
                    </m:oMath>
                  </m:oMathPara>
                </a14:m>
                <a:endParaRPr lang="en-US" sz="2800" b="0" i="1" dirty="0">
                  <a:solidFill>
                    <a:schemeClr val="accent1">
                      <a:lumMod val="75000"/>
                    </a:schemeClr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5</m:t>
                      </m:r>
                      <m:r>
                        <a:rPr lang="en-US" sz="2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D600F0BB-4990-4438-857C-A1AD8D74FB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156" y="26835151"/>
                <a:ext cx="3167937" cy="954107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CA62367E-A836-4738-972A-474D5D42118B}"/>
                  </a:ext>
                </a:extLst>
              </p:cNvPr>
              <p:cNvSpPr txBox="1"/>
              <p:nvPr/>
            </p:nvSpPr>
            <p:spPr>
              <a:xfrm>
                <a:off x="4819032" y="26889475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1 </m:t>
                      </m:r>
                    </m:oMath>
                  </m:oMathPara>
                </a14:m>
                <a:endParaRPr lang="en-US" sz="2800" b="0" i="1" dirty="0">
                  <a:solidFill>
                    <a:schemeClr val="accent4">
                      <a:lumMod val="75000"/>
                    </a:schemeClr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5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CA62367E-A836-4738-972A-474D5D4211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032" y="26889475"/>
                <a:ext cx="3167937" cy="954107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5C003CA-F118-4BCA-B2EF-7A121FAE2A9D}"/>
                  </a:ext>
                </a:extLst>
              </p:cNvPr>
              <p:cNvSpPr txBox="1"/>
              <p:nvPr/>
            </p:nvSpPr>
            <p:spPr>
              <a:xfrm>
                <a:off x="6889228" y="26916623"/>
                <a:ext cx="316793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𝑚𝑠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5C003CA-F118-4BCA-B2EF-7A121FAE2A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89228" y="26916623"/>
                <a:ext cx="3167937" cy="523220"/>
              </a:xfrm>
              <a:prstGeom prst="rect">
                <a:avLst/>
              </a:prstGeom>
              <a:blipFill>
                <a:blip r:embed="rId3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E869AC4-7166-4F23-BE28-7F47610A450C}"/>
                  </a:ext>
                </a:extLst>
              </p:cNvPr>
              <p:cNvSpPr txBox="1"/>
              <p:nvPr/>
            </p:nvSpPr>
            <p:spPr>
              <a:xfrm rot="16200000">
                <a:off x="9105012" y="12924131"/>
                <a:ext cx="113001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E869AC4-7166-4F23-BE28-7F47610A45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105012" y="12924131"/>
                <a:ext cx="1130016" cy="830997"/>
              </a:xfrm>
              <a:prstGeom prst="rect">
                <a:avLst/>
              </a:prstGeom>
              <a:blipFill>
                <a:blip r:embed="rId34"/>
                <a:stretch>
                  <a:fillRect t="-8108" r="-9559" b="-1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6F2743DB-2C8D-4F1A-A907-15CF957D8FDC}"/>
                  </a:ext>
                </a:extLst>
              </p:cNvPr>
              <p:cNvSpPr txBox="1"/>
              <p:nvPr/>
            </p:nvSpPr>
            <p:spPr>
              <a:xfrm rot="16200000">
                <a:off x="9191197" y="15190441"/>
                <a:ext cx="95250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Voltage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6F2743DB-2C8D-4F1A-A907-15CF957D8F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191197" y="15190441"/>
                <a:ext cx="952501" cy="830997"/>
              </a:xfrm>
              <a:prstGeom prst="rect">
                <a:avLst/>
              </a:prstGeom>
              <a:blipFill>
                <a:blip r:embed="rId35"/>
                <a:stretch>
                  <a:fillRect t="-27564" r="-9559" b="-5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71E3F0F-7D12-494F-8F65-34D9C8553654}"/>
              </a:ext>
            </a:extLst>
          </p:cNvPr>
          <p:cNvCxnSpPr>
            <a:cxnSpLocks/>
          </p:cNvCxnSpPr>
          <p:nvPr/>
        </p:nvCxnSpPr>
        <p:spPr>
          <a:xfrm flipH="1">
            <a:off x="9345985" y="12736527"/>
            <a:ext cx="3502157" cy="0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9AA0F154-EA8D-44A1-8A1F-27C534913747}"/>
              </a:ext>
            </a:extLst>
          </p:cNvPr>
          <p:cNvCxnSpPr>
            <a:cxnSpLocks/>
          </p:cNvCxnSpPr>
          <p:nvPr/>
        </p:nvCxnSpPr>
        <p:spPr>
          <a:xfrm flipH="1">
            <a:off x="9318022" y="14977626"/>
            <a:ext cx="3502158" cy="0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F36CA792-AB51-47BF-BF7F-8744BE8F28F6}"/>
              </a:ext>
            </a:extLst>
          </p:cNvPr>
          <p:cNvCxnSpPr>
            <a:cxnSpLocks/>
          </p:cNvCxnSpPr>
          <p:nvPr/>
        </p:nvCxnSpPr>
        <p:spPr>
          <a:xfrm flipH="1">
            <a:off x="9318022" y="16082191"/>
            <a:ext cx="3502158" cy="0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71839F9-6638-45DA-B552-1786A2A4F77B}"/>
              </a:ext>
            </a:extLst>
          </p:cNvPr>
          <p:cNvCxnSpPr>
            <a:cxnSpLocks/>
          </p:cNvCxnSpPr>
          <p:nvPr/>
        </p:nvCxnSpPr>
        <p:spPr>
          <a:xfrm flipH="1">
            <a:off x="9345984" y="13862798"/>
            <a:ext cx="3474196" cy="0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71E37CB0-5588-4C9C-A2A8-4313098521B1}"/>
              </a:ext>
            </a:extLst>
          </p:cNvPr>
          <p:cNvCxnSpPr>
            <a:cxnSpLocks/>
          </p:cNvCxnSpPr>
          <p:nvPr/>
        </p:nvCxnSpPr>
        <p:spPr>
          <a:xfrm flipV="1">
            <a:off x="9318022" y="12736527"/>
            <a:ext cx="27962" cy="3345664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BC48C2D6-1F78-4758-BE64-F1A5FACF1A42}"/>
              </a:ext>
            </a:extLst>
          </p:cNvPr>
          <p:cNvCxnSpPr>
            <a:cxnSpLocks/>
          </p:cNvCxnSpPr>
          <p:nvPr/>
        </p:nvCxnSpPr>
        <p:spPr>
          <a:xfrm flipV="1">
            <a:off x="12820180" y="12736527"/>
            <a:ext cx="27962" cy="3366683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CD0D0CAE-EF08-469D-9511-FD8009D3FD93}"/>
                  </a:ext>
                </a:extLst>
              </p:cNvPr>
              <p:cNvSpPr txBox="1"/>
              <p:nvPr/>
            </p:nvSpPr>
            <p:spPr>
              <a:xfrm rot="16200000">
                <a:off x="9111305" y="24850636"/>
                <a:ext cx="1111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CD0D0CAE-EF08-469D-9511-FD8009D3FD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111305" y="24850636"/>
                <a:ext cx="1111088" cy="830997"/>
              </a:xfrm>
              <a:prstGeom prst="rect">
                <a:avLst/>
              </a:prstGeom>
              <a:blipFill>
                <a:blip r:embed="rId36"/>
                <a:stretch>
                  <a:fillRect t="-9890" r="-9559" b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81572DA3-1A6D-4627-BA75-22A5598E9F33}"/>
                  </a:ext>
                </a:extLst>
              </p:cNvPr>
              <p:cNvSpPr txBox="1"/>
              <p:nvPr/>
            </p:nvSpPr>
            <p:spPr>
              <a:xfrm rot="16200000">
                <a:off x="9117113" y="23730084"/>
                <a:ext cx="113001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81572DA3-1A6D-4627-BA75-22A5598E9F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117113" y="23730084"/>
                <a:ext cx="1130016" cy="830997"/>
              </a:xfrm>
              <a:prstGeom prst="rect">
                <a:avLst/>
              </a:prstGeom>
              <a:blipFill>
                <a:blip r:embed="rId37"/>
                <a:stretch>
                  <a:fillRect t="-7527" r="-9559" b="-10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4F555CB8-012B-4CDD-9824-225E595026C6}"/>
                  </a:ext>
                </a:extLst>
              </p:cNvPr>
              <p:cNvSpPr txBox="1"/>
              <p:nvPr/>
            </p:nvSpPr>
            <p:spPr>
              <a:xfrm rot="16200000">
                <a:off x="9203298" y="25996394"/>
                <a:ext cx="95250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Voltage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4F555CB8-012B-4CDD-9824-225E595026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203298" y="25996394"/>
                <a:ext cx="952501" cy="830997"/>
              </a:xfrm>
              <a:prstGeom prst="rect">
                <a:avLst/>
              </a:prstGeom>
              <a:blipFill>
                <a:blip r:embed="rId38"/>
                <a:stretch>
                  <a:fillRect t="-28205" r="-9559" b="-5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0DBB7DC8-01C6-48EF-BABC-A36B18BEE0CC}"/>
              </a:ext>
            </a:extLst>
          </p:cNvPr>
          <p:cNvCxnSpPr>
            <a:cxnSpLocks/>
          </p:cNvCxnSpPr>
          <p:nvPr/>
        </p:nvCxnSpPr>
        <p:spPr>
          <a:xfrm flipH="1">
            <a:off x="9358086" y="23542480"/>
            <a:ext cx="3502157" cy="0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14E64A28-B871-40F8-AC45-765CC2DCA80B}"/>
              </a:ext>
            </a:extLst>
          </p:cNvPr>
          <p:cNvCxnSpPr>
            <a:cxnSpLocks/>
          </p:cNvCxnSpPr>
          <p:nvPr/>
        </p:nvCxnSpPr>
        <p:spPr>
          <a:xfrm flipH="1">
            <a:off x="9330123" y="25783579"/>
            <a:ext cx="3502158" cy="0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EC50C639-E7E7-435A-A750-D9A22990220C}"/>
              </a:ext>
            </a:extLst>
          </p:cNvPr>
          <p:cNvCxnSpPr>
            <a:cxnSpLocks/>
          </p:cNvCxnSpPr>
          <p:nvPr/>
        </p:nvCxnSpPr>
        <p:spPr>
          <a:xfrm flipH="1">
            <a:off x="9330123" y="26888144"/>
            <a:ext cx="3502158" cy="0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24AA66A-C64A-42E4-B9CC-DE2CC6D10289}"/>
              </a:ext>
            </a:extLst>
          </p:cNvPr>
          <p:cNvCxnSpPr>
            <a:cxnSpLocks/>
          </p:cNvCxnSpPr>
          <p:nvPr/>
        </p:nvCxnSpPr>
        <p:spPr>
          <a:xfrm flipH="1">
            <a:off x="9358085" y="24668751"/>
            <a:ext cx="3474196" cy="0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8F884E09-35BA-4DDE-AF60-66524264C1AC}"/>
              </a:ext>
            </a:extLst>
          </p:cNvPr>
          <p:cNvCxnSpPr>
            <a:cxnSpLocks/>
          </p:cNvCxnSpPr>
          <p:nvPr/>
        </p:nvCxnSpPr>
        <p:spPr>
          <a:xfrm flipV="1">
            <a:off x="9330123" y="23542480"/>
            <a:ext cx="27962" cy="3345664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355F97EB-11FE-494E-97DE-9B63DC46560C}"/>
              </a:ext>
            </a:extLst>
          </p:cNvPr>
          <p:cNvCxnSpPr>
            <a:cxnSpLocks/>
          </p:cNvCxnSpPr>
          <p:nvPr/>
        </p:nvCxnSpPr>
        <p:spPr>
          <a:xfrm flipV="1">
            <a:off x="12832281" y="23542480"/>
            <a:ext cx="27962" cy="3366683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DA673AD0-9472-4592-9B09-105D284B7060}"/>
                  </a:ext>
                </a:extLst>
              </p:cNvPr>
              <p:cNvSpPr txBox="1"/>
              <p:nvPr/>
            </p:nvSpPr>
            <p:spPr>
              <a:xfrm rot="16200000">
                <a:off x="9083379" y="17570481"/>
                <a:ext cx="1111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DA673AD0-9472-4592-9B09-105D284B70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083379" y="17570481"/>
                <a:ext cx="1111088" cy="830997"/>
              </a:xfrm>
              <a:prstGeom prst="rect">
                <a:avLst/>
              </a:prstGeom>
              <a:blipFill>
                <a:blip r:embed="rId39"/>
                <a:stretch>
                  <a:fillRect t="-9290" r="-9559" b="-10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512D6B59-3FCD-4E6E-85BA-460C065BCC53}"/>
                  </a:ext>
                </a:extLst>
              </p:cNvPr>
              <p:cNvSpPr txBox="1"/>
              <p:nvPr/>
            </p:nvSpPr>
            <p:spPr>
              <a:xfrm rot="16200000">
                <a:off x="9089187" y="16449929"/>
                <a:ext cx="113001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512D6B59-3FCD-4E6E-85BA-460C065BCC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089187" y="16449929"/>
                <a:ext cx="1130016" cy="830997"/>
              </a:xfrm>
              <a:prstGeom prst="rect">
                <a:avLst/>
              </a:prstGeom>
              <a:blipFill>
                <a:blip r:embed="rId40"/>
                <a:stretch>
                  <a:fillRect t="-7568" r="-9559" b="-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DE5A15D-2905-4CCC-B61C-4531EF0D3E08}"/>
                  </a:ext>
                </a:extLst>
              </p:cNvPr>
              <p:cNvSpPr txBox="1"/>
              <p:nvPr/>
            </p:nvSpPr>
            <p:spPr>
              <a:xfrm rot="16200000">
                <a:off x="9175372" y="18716239"/>
                <a:ext cx="95250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Voltage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DE5A15D-2905-4CCC-B61C-4531EF0D3E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175372" y="18716239"/>
                <a:ext cx="952501" cy="830997"/>
              </a:xfrm>
              <a:prstGeom prst="rect">
                <a:avLst/>
              </a:prstGeom>
              <a:blipFill>
                <a:blip r:embed="rId41"/>
                <a:stretch>
                  <a:fillRect t="-27389" r="-9559" b="-50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F4763633-83CB-4F19-8027-1AA0CC20B048}"/>
              </a:ext>
            </a:extLst>
          </p:cNvPr>
          <p:cNvCxnSpPr>
            <a:cxnSpLocks/>
          </p:cNvCxnSpPr>
          <p:nvPr/>
        </p:nvCxnSpPr>
        <p:spPr>
          <a:xfrm flipH="1">
            <a:off x="9330160" y="16262325"/>
            <a:ext cx="3502157" cy="0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11EB8C86-8DF6-4FA6-8DB2-728B71F1F062}"/>
              </a:ext>
            </a:extLst>
          </p:cNvPr>
          <p:cNvCxnSpPr>
            <a:cxnSpLocks/>
          </p:cNvCxnSpPr>
          <p:nvPr/>
        </p:nvCxnSpPr>
        <p:spPr>
          <a:xfrm flipH="1">
            <a:off x="9302197" y="18503424"/>
            <a:ext cx="3502158" cy="0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56866CCC-435C-4BE0-87FC-F23080EADA43}"/>
              </a:ext>
            </a:extLst>
          </p:cNvPr>
          <p:cNvCxnSpPr>
            <a:cxnSpLocks/>
          </p:cNvCxnSpPr>
          <p:nvPr/>
        </p:nvCxnSpPr>
        <p:spPr>
          <a:xfrm flipH="1">
            <a:off x="9302197" y="19607989"/>
            <a:ext cx="3502158" cy="0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98AF0C14-E563-48B1-9F68-D9CA6E63C104}"/>
              </a:ext>
            </a:extLst>
          </p:cNvPr>
          <p:cNvCxnSpPr>
            <a:cxnSpLocks/>
          </p:cNvCxnSpPr>
          <p:nvPr/>
        </p:nvCxnSpPr>
        <p:spPr>
          <a:xfrm flipH="1">
            <a:off x="9330159" y="17388596"/>
            <a:ext cx="3474196" cy="0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1321ACEF-06C7-4A0B-BC4A-66E567F1AFCC}"/>
              </a:ext>
            </a:extLst>
          </p:cNvPr>
          <p:cNvCxnSpPr>
            <a:cxnSpLocks/>
          </p:cNvCxnSpPr>
          <p:nvPr/>
        </p:nvCxnSpPr>
        <p:spPr>
          <a:xfrm flipV="1">
            <a:off x="9302197" y="16262325"/>
            <a:ext cx="27962" cy="3345664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BF6A82DD-8CAB-4EF5-8B1F-D3CC0A1535EE}"/>
              </a:ext>
            </a:extLst>
          </p:cNvPr>
          <p:cNvCxnSpPr>
            <a:cxnSpLocks/>
          </p:cNvCxnSpPr>
          <p:nvPr/>
        </p:nvCxnSpPr>
        <p:spPr>
          <a:xfrm flipV="1">
            <a:off x="12804355" y="16262325"/>
            <a:ext cx="27962" cy="3366683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B3F9B197-42B7-4719-85AC-7D920D64E8B9}"/>
                  </a:ext>
                </a:extLst>
              </p:cNvPr>
              <p:cNvSpPr txBox="1"/>
              <p:nvPr/>
            </p:nvSpPr>
            <p:spPr>
              <a:xfrm rot="16200000">
                <a:off x="9065143" y="21246774"/>
                <a:ext cx="1111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B3F9B197-42B7-4719-85AC-7D920D64E8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065143" y="21246774"/>
                <a:ext cx="1111088" cy="830997"/>
              </a:xfrm>
              <a:prstGeom prst="rect">
                <a:avLst/>
              </a:prstGeom>
              <a:blipFill>
                <a:blip r:embed="rId42"/>
                <a:stretch>
                  <a:fillRect t="-9290" r="-9559" b="-10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E3F2182C-6533-4ED2-A0BD-43BEF659CAE9}"/>
                  </a:ext>
                </a:extLst>
              </p:cNvPr>
              <p:cNvSpPr txBox="1"/>
              <p:nvPr/>
            </p:nvSpPr>
            <p:spPr>
              <a:xfrm rot="16200000">
                <a:off x="9070951" y="20126222"/>
                <a:ext cx="113001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E3F2182C-6533-4ED2-A0BD-43BEF659CA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070951" y="20126222"/>
                <a:ext cx="1130016" cy="830997"/>
              </a:xfrm>
              <a:prstGeom prst="rect">
                <a:avLst/>
              </a:prstGeom>
              <a:blipFill>
                <a:blip r:embed="rId43"/>
                <a:stretch>
                  <a:fillRect t="-7568" r="-9559" b="-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72C1F5F-8CE7-411A-89C2-F19C89142158}"/>
                  </a:ext>
                </a:extLst>
              </p:cNvPr>
              <p:cNvSpPr txBox="1"/>
              <p:nvPr/>
            </p:nvSpPr>
            <p:spPr>
              <a:xfrm rot="16200000">
                <a:off x="9157136" y="22392532"/>
                <a:ext cx="95250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Voltage</m:t>
                      </m:r>
                    </m:oMath>
                  </m:oMathPara>
                </a14:m>
                <a:endParaRPr lang="en-US" sz="24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72C1F5F-8CE7-411A-89C2-F19C891421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157136" y="22392532"/>
                <a:ext cx="952501" cy="830997"/>
              </a:xfrm>
              <a:prstGeom prst="rect">
                <a:avLst/>
              </a:prstGeom>
              <a:blipFill>
                <a:blip r:embed="rId44"/>
                <a:stretch>
                  <a:fillRect t="-27389" r="-9559" b="-50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7F425A8-3F97-461C-A073-80121A0A15CC}"/>
              </a:ext>
            </a:extLst>
          </p:cNvPr>
          <p:cNvCxnSpPr>
            <a:cxnSpLocks/>
          </p:cNvCxnSpPr>
          <p:nvPr/>
        </p:nvCxnSpPr>
        <p:spPr>
          <a:xfrm flipH="1">
            <a:off x="9311924" y="19919568"/>
            <a:ext cx="3502157" cy="0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DB7E33CF-13EB-48C1-8EF3-04F305AA3D20}"/>
              </a:ext>
            </a:extLst>
          </p:cNvPr>
          <p:cNvCxnSpPr>
            <a:cxnSpLocks/>
          </p:cNvCxnSpPr>
          <p:nvPr/>
        </p:nvCxnSpPr>
        <p:spPr>
          <a:xfrm flipH="1">
            <a:off x="9283961" y="22160667"/>
            <a:ext cx="3502158" cy="0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AD1C1C69-FEA9-430C-95C3-188F1B121A41}"/>
              </a:ext>
            </a:extLst>
          </p:cNvPr>
          <p:cNvCxnSpPr>
            <a:cxnSpLocks/>
          </p:cNvCxnSpPr>
          <p:nvPr/>
        </p:nvCxnSpPr>
        <p:spPr>
          <a:xfrm flipH="1">
            <a:off x="9283961" y="23265232"/>
            <a:ext cx="3502158" cy="0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F98FA9AE-955C-48D1-A01F-2A017CA64DB6}"/>
              </a:ext>
            </a:extLst>
          </p:cNvPr>
          <p:cNvCxnSpPr>
            <a:cxnSpLocks/>
          </p:cNvCxnSpPr>
          <p:nvPr/>
        </p:nvCxnSpPr>
        <p:spPr>
          <a:xfrm flipH="1">
            <a:off x="9311923" y="21045839"/>
            <a:ext cx="3474196" cy="0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B2D39D48-A511-4B72-BF1C-BD04896E2113}"/>
              </a:ext>
            </a:extLst>
          </p:cNvPr>
          <p:cNvCxnSpPr>
            <a:cxnSpLocks/>
          </p:cNvCxnSpPr>
          <p:nvPr/>
        </p:nvCxnSpPr>
        <p:spPr>
          <a:xfrm flipV="1">
            <a:off x="9283961" y="19919568"/>
            <a:ext cx="27962" cy="3345664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F5C99025-C34B-48EB-84C4-F042E52509D1}"/>
              </a:ext>
            </a:extLst>
          </p:cNvPr>
          <p:cNvCxnSpPr>
            <a:cxnSpLocks/>
          </p:cNvCxnSpPr>
          <p:nvPr/>
        </p:nvCxnSpPr>
        <p:spPr>
          <a:xfrm flipV="1">
            <a:off x="12786119" y="19919568"/>
            <a:ext cx="27962" cy="3366683"/>
          </a:xfrm>
          <a:prstGeom prst="line">
            <a:avLst/>
          </a:prstGeom>
          <a:ln w="28575">
            <a:solidFill>
              <a:srgbClr val="00B0F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4908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147AA2-A0DB-4CB6-A010-CB7C2C6DC7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14"/>
          <a:stretch/>
        </p:blipFill>
        <p:spPr>
          <a:xfrm>
            <a:off x="1588566" y="12927518"/>
            <a:ext cx="7739937" cy="34252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501224-C02B-42D1-8332-3C9513AD68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14"/>
          <a:stretch/>
        </p:blipFill>
        <p:spPr>
          <a:xfrm>
            <a:off x="1537413" y="17108786"/>
            <a:ext cx="7739937" cy="34252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D6DDF6-534F-4D15-87FB-2878F0A2AE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14"/>
          <a:stretch/>
        </p:blipFill>
        <p:spPr>
          <a:xfrm>
            <a:off x="1537413" y="21304010"/>
            <a:ext cx="7739937" cy="34252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AD4B1FB-9064-419C-9434-FC9FE08C8E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14"/>
          <a:stretch/>
        </p:blipFill>
        <p:spPr>
          <a:xfrm>
            <a:off x="1537413" y="25511231"/>
            <a:ext cx="7739937" cy="342522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374ED25-22D1-4C54-A767-5BB962CA9954}"/>
                  </a:ext>
                </a:extLst>
              </p:cNvPr>
              <p:cNvSpPr txBox="1"/>
              <p:nvPr/>
            </p:nvSpPr>
            <p:spPr>
              <a:xfrm>
                <a:off x="11021475" y="29293682"/>
                <a:ext cx="19177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Time</m:t>
                      </m:r>
                      <m:r>
                        <a:rPr lang="en-US" sz="2800" b="0" i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μs</m:t>
                      </m:r>
                      <m:r>
                        <a:rPr lang="en-US" sz="2800" b="0" i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374ED25-22D1-4C54-A767-5BB962CA99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21475" y="29293682"/>
                <a:ext cx="1917700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C64EB36-DCEB-4ACF-AD3B-D22EB17F4BAB}"/>
              </a:ext>
            </a:extLst>
          </p:cNvPr>
          <p:cNvCxnSpPr>
            <a:cxnSpLocks/>
          </p:cNvCxnSpPr>
          <p:nvPr/>
        </p:nvCxnSpPr>
        <p:spPr>
          <a:xfrm flipH="1">
            <a:off x="5423337" y="12416820"/>
            <a:ext cx="6494106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2B995A6-31F9-483D-8810-5EB21F7950E2}"/>
              </a:ext>
            </a:extLst>
          </p:cNvPr>
          <p:cNvCxnSpPr>
            <a:cxnSpLocks/>
          </p:cNvCxnSpPr>
          <p:nvPr/>
        </p:nvCxnSpPr>
        <p:spPr>
          <a:xfrm flipV="1">
            <a:off x="5439487" y="12416820"/>
            <a:ext cx="0" cy="289103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363D64C-20D3-4059-8897-45A8E0000B78}"/>
              </a:ext>
            </a:extLst>
          </p:cNvPr>
          <p:cNvCxnSpPr>
            <a:cxnSpLocks/>
          </p:cNvCxnSpPr>
          <p:nvPr/>
        </p:nvCxnSpPr>
        <p:spPr>
          <a:xfrm flipH="1" flipV="1">
            <a:off x="5458537" y="12705921"/>
            <a:ext cx="135019" cy="148081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9A8C1C87-703E-4E72-884F-D5A1F74C094D}"/>
              </a:ext>
            </a:extLst>
          </p:cNvPr>
          <p:cNvCxnSpPr>
            <a:cxnSpLocks/>
          </p:cNvCxnSpPr>
          <p:nvPr/>
        </p:nvCxnSpPr>
        <p:spPr>
          <a:xfrm flipV="1">
            <a:off x="5323782" y="12710240"/>
            <a:ext cx="134753" cy="145648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F2F50A4-0774-483D-B6FF-AB639BC6A1D2}"/>
              </a:ext>
            </a:extLst>
          </p:cNvPr>
          <p:cNvCxnSpPr>
            <a:cxnSpLocks/>
          </p:cNvCxnSpPr>
          <p:nvPr/>
        </p:nvCxnSpPr>
        <p:spPr>
          <a:xfrm flipV="1">
            <a:off x="5304732" y="12894500"/>
            <a:ext cx="0" cy="15842662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6EA92A6-2B22-49E2-AED1-D61FE09E833C}"/>
              </a:ext>
            </a:extLst>
          </p:cNvPr>
          <p:cNvCxnSpPr>
            <a:cxnSpLocks/>
          </p:cNvCxnSpPr>
          <p:nvPr/>
        </p:nvCxnSpPr>
        <p:spPr>
          <a:xfrm flipV="1">
            <a:off x="5610300" y="12854002"/>
            <a:ext cx="7675" cy="15830226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D4E23B04-9DCA-439B-8A3D-9E385DCC6F32}"/>
                  </a:ext>
                </a:extLst>
              </p:cNvPr>
              <p:cNvSpPr txBox="1"/>
              <p:nvPr/>
            </p:nvSpPr>
            <p:spPr>
              <a:xfrm rot="16200000">
                <a:off x="8953074" y="14177837"/>
                <a:ext cx="142875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D4E23B04-9DCA-439B-8A3D-9E385DCC6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53074" y="14177837"/>
                <a:ext cx="1428750" cy="95410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6B53CFF-A65E-4D6B-867F-34C6773ACD4B}"/>
                  </a:ext>
                </a:extLst>
              </p:cNvPr>
              <p:cNvSpPr txBox="1"/>
              <p:nvPr/>
            </p:nvSpPr>
            <p:spPr>
              <a:xfrm>
                <a:off x="3871798" y="29596106"/>
                <a:ext cx="72817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AB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rgbClr val="D6009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6B53CFF-A65E-4D6B-867F-34C6773ACD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1798" y="29596106"/>
                <a:ext cx="728172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3DD608C-F291-4CA1-9EF4-93BBD1E56024}"/>
                  </a:ext>
                </a:extLst>
              </p:cNvPr>
              <p:cNvSpPr txBox="1"/>
              <p:nvPr/>
            </p:nvSpPr>
            <p:spPr>
              <a:xfrm>
                <a:off x="6412570" y="29596106"/>
                <a:ext cx="461004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F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3DD608C-F291-4CA1-9EF4-93BBD1E56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2570" y="29596106"/>
                <a:ext cx="461004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FBDD5347-53DC-4229-A2A8-F592A2942D57}"/>
                  </a:ext>
                </a:extLst>
              </p:cNvPr>
              <p:cNvSpPr txBox="1"/>
              <p:nvPr/>
            </p:nvSpPr>
            <p:spPr>
              <a:xfrm>
                <a:off x="2161934" y="29596106"/>
                <a:ext cx="72817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en-US" sz="2800" b="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FBDD5347-53DC-4229-A2A8-F592A2942D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1934" y="29596106"/>
                <a:ext cx="728172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2A3DF156-5ACB-4410-9577-BA335F78747E}"/>
                  </a:ext>
                </a:extLst>
              </p:cNvPr>
              <p:cNvSpPr txBox="1"/>
              <p:nvPr/>
            </p:nvSpPr>
            <p:spPr>
              <a:xfrm>
                <a:off x="2687001" y="28706236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2 </m:t>
                      </m:r>
                    </m:oMath>
                  </m:oMathPara>
                </a14:m>
                <a:endParaRPr lang="en-US" sz="2800" b="0" i="1" dirty="0">
                  <a:solidFill>
                    <a:srgbClr val="CC0066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100 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𝑉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rgbClr val="D6009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2A3DF156-5ACB-4410-9577-BA335F7874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7001" y="28706236"/>
                <a:ext cx="3167937" cy="95410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D600F0BB-4990-4438-857C-A1AD8D74FBEC}"/>
                  </a:ext>
                </a:extLst>
              </p:cNvPr>
              <p:cNvSpPr txBox="1"/>
              <p:nvPr/>
            </p:nvSpPr>
            <p:spPr>
              <a:xfrm>
                <a:off x="1676710" y="28724264"/>
                <a:ext cx="1800585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1 </m:t>
                      </m:r>
                    </m:oMath>
                  </m:oMathPara>
                </a14:m>
                <a:endParaRPr lang="en-US" sz="2800" b="0" i="1" dirty="0">
                  <a:solidFill>
                    <a:schemeClr val="accent4">
                      <a:lumMod val="75000"/>
                    </a:schemeClr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5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D600F0BB-4990-4438-857C-A1AD8D74FB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710" y="28724264"/>
                <a:ext cx="1800585" cy="95410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CA62367E-A836-4738-972A-474D5D42118B}"/>
                  </a:ext>
                </a:extLst>
              </p:cNvPr>
              <p:cNvSpPr txBox="1"/>
              <p:nvPr/>
            </p:nvSpPr>
            <p:spPr>
              <a:xfrm>
                <a:off x="5042156" y="28743514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3 </m:t>
                      </m:r>
                    </m:oMath>
                  </m:oMathPara>
                </a14:m>
                <a:endParaRPr lang="en-US" sz="2800" b="0" i="1" dirty="0">
                  <a:solidFill>
                    <a:srgbClr val="0000CC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5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rgbClr val="0000C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CA62367E-A836-4738-972A-474D5D4211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2156" y="28743514"/>
                <a:ext cx="3167937" cy="954107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5C003CA-F118-4BCA-B2EF-7A121FAE2A9D}"/>
                  </a:ext>
                </a:extLst>
              </p:cNvPr>
              <p:cNvSpPr txBox="1"/>
              <p:nvPr/>
            </p:nvSpPr>
            <p:spPr>
              <a:xfrm>
                <a:off x="6642500" y="28854211"/>
                <a:ext cx="316793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𝑚𝑠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5C003CA-F118-4BCA-B2EF-7A121FAE2A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2500" y="28854211"/>
                <a:ext cx="3167937" cy="52322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E869AC4-7166-4F23-BE28-7F47610A450C}"/>
                  </a:ext>
                </a:extLst>
              </p:cNvPr>
              <p:cNvSpPr txBox="1"/>
              <p:nvPr/>
            </p:nvSpPr>
            <p:spPr>
              <a:xfrm rot="16200000">
                <a:off x="8897904" y="12716669"/>
                <a:ext cx="150153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E869AC4-7166-4F23-BE28-7F47610A45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897904" y="12716669"/>
                <a:ext cx="1501530" cy="954107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6F2743DB-2C8D-4F1A-A907-15CF957D8FDC}"/>
                  </a:ext>
                </a:extLst>
              </p:cNvPr>
              <p:cNvSpPr txBox="1"/>
              <p:nvPr/>
            </p:nvSpPr>
            <p:spPr>
              <a:xfrm rot="16200000">
                <a:off x="9014025" y="15545635"/>
                <a:ext cx="130684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Voltage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6F2743DB-2C8D-4F1A-A907-15CF957D8F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9014025" y="15545635"/>
                <a:ext cx="1306846" cy="954107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40983EBA-9994-4065-8986-810901E6D145}"/>
                  </a:ext>
                </a:extLst>
              </p:cNvPr>
              <p:cNvSpPr txBox="1"/>
              <p:nvPr/>
            </p:nvSpPr>
            <p:spPr>
              <a:xfrm rot="16200000">
                <a:off x="8936279" y="18360961"/>
                <a:ext cx="1424778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40983EBA-9994-4065-8986-810901E6D1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36279" y="18360961"/>
                <a:ext cx="1424778" cy="954107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E48068DD-B17F-4874-B9D5-DB584FE40F03}"/>
                  </a:ext>
                </a:extLst>
              </p:cNvPr>
              <p:cNvSpPr txBox="1"/>
              <p:nvPr/>
            </p:nvSpPr>
            <p:spPr>
              <a:xfrm rot="16200000">
                <a:off x="8976464" y="16995149"/>
                <a:ext cx="1306847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E48068DD-B17F-4874-B9D5-DB584FE40F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76464" y="16995149"/>
                <a:ext cx="1306847" cy="954107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79B27F46-8290-44EA-8933-52D184289B4B}"/>
                  </a:ext>
                </a:extLst>
              </p:cNvPr>
              <p:cNvSpPr txBox="1"/>
              <p:nvPr/>
            </p:nvSpPr>
            <p:spPr>
              <a:xfrm rot="16200000">
                <a:off x="8995244" y="19726773"/>
                <a:ext cx="130684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Voltage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79B27F46-8290-44EA-8933-52D184289B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95244" y="19726773"/>
                <a:ext cx="1306846" cy="954107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1E36707-DDB5-4E82-BE3E-083CA6CC33D6}"/>
                  </a:ext>
                </a:extLst>
              </p:cNvPr>
              <p:cNvSpPr txBox="1"/>
              <p:nvPr/>
            </p:nvSpPr>
            <p:spPr>
              <a:xfrm rot="16200000">
                <a:off x="8995242" y="22632762"/>
                <a:ext cx="1306847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1E36707-DDB5-4E82-BE3E-083CA6CC33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95242" y="22632762"/>
                <a:ext cx="1306847" cy="954107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3852CEBB-CBCC-4498-B8BD-6AEFF01CF9D8}"/>
                  </a:ext>
                </a:extLst>
              </p:cNvPr>
              <p:cNvSpPr txBox="1"/>
              <p:nvPr/>
            </p:nvSpPr>
            <p:spPr>
              <a:xfrm rot="16200000">
                <a:off x="8976462" y="21207984"/>
                <a:ext cx="1306847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3852CEBB-CBCC-4498-B8BD-6AEFF01CF9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76462" y="21207984"/>
                <a:ext cx="1306847" cy="954107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76F95AF6-588E-4874-B77E-3CF1EC853DA2}"/>
                  </a:ext>
                </a:extLst>
              </p:cNvPr>
              <p:cNvSpPr txBox="1"/>
              <p:nvPr/>
            </p:nvSpPr>
            <p:spPr>
              <a:xfrm rot="16200000">
                <a:off x="8995242" y="23939608"/>
                <a:ext cx="130684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Voltage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76F95AF6-588E-4874-B77E-3CF1EC853D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95242" y="23939608"/>
                <a:ext cx="1306846" cy="954107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8550836-7A36-48D5-8C3F-D5E1D4094026}"/>
                  </a:ext>
                </a:extLst>
              </p:cNvPr>
              <p:cNvSpPr txBox="1"/>
              <p:nvPr/>
            </p:nvSpPr>
            <p:spPr>
              <a:xfrm rot="16200000">
                <a:off x="8917496" y="26798476"/>
                <a:ext cx="1424778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8550836-7A36-48D5-8C3F-D5E1D40940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17496" y="26798476"/>
                <a:ext cx="1424778" cy="954107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E0215EDD-84E9-4974-B8D7-017B72CDE047}"/>
                  </a:ext>
                </a:extLst>
              </p:cNvPr>
              <p:cNvSpPr txBox="1"/>
              <p:nvPr/>
            </p:nvSpPr>
            <p:spPr>
              <a:xfrm rot="16200000">
                <a:off x="8957681" y="25432664"/>
                <a:ext cx="1306847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Current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E0215EDD-84E9-4974-B8D7-017B72CDE0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57681" y="25432664"/>
                <a:ext cx="1306847" cy="954107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76DB73A4-0018-4368-ADC0-AF180209745F}"/>
                  </a:ext>
                </a:extLst>
              </p:cNvPr>
              <p:cNvSpPr txBox="1"/>
              <p:nvPr/>
            </p:nvSpPr>
            <p:spPr>
              <a:xfrm rot="16200000">
                <a:off x="8976461" y="28164288"/>
                <a:ext cx="130684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Voltage</m:t>
                      </m:r>
                    </m:oMath>
                  </m:oMathPara>
                </a14:m>
                <a:endParaRPr lang="en-US" sz="2800" b="0" i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76DB73A4-0018-4368-ADC0-AF18020974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976461" y="28164288"/>
                <a:ext cx="1306846" cy="954107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1F27181E-A684-4F03-8161-670919FE62C9}"/>
              </a:ext>
            </a:extLst>
          </p:cNvPr>
          <p:cNvSpPr txBox="1"/>
          <p:nvPr/>
        </p:nvSpPr>
        <p:spPr>
          <a:xfrm>
            <a:off x="5158661" y="16311622"/>
            <a:ext cx="63862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6732D59-9AA3-4404-8D27-46CB1E860B92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9865778" y="12510348"/>
            <a:ext cx="3952875" cy="142875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E4F5FC4-1774-48E3-B6DA-38617770F5C3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907058" y="15365051"/>
            <a:ext cx="3914775" cy="142875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3F33C42-A534-40A6-9525-B18C6C476C5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888009" y="13898592"/>
            <a:ext cx="3952875" cy="1428750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7E69DB9F-3A1D-4EC6-BC98-73445A2942DF}"/>
              </a:ext>
            </a:extLst>
          </p:cNvPr>
          <p:cNvSpPr txBox="1"/>
          <p:nvPr/>
        </p:nvSpPr>
        <p:spPr>
          <a:xfrm>
            <a:off x="5148212" y="20550909"/>
            <a:ext cx="696277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1A5C79D2-81B7-4227-9752-4C38B2EB1E07}"/>
              </a:ext>
            </a:extLst>
          </p:cNvPr>
          <p:cNvSpPr txBox="1"/>
          <p:nvPr/>
        </p:nvSpPr>
        <p:spPr>
          <a:xfrm>
            <a:off x="5177036" y="24717229"/>
            <a:ext cx="63862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FCE3C1AA-87A0-40D8-A2EC-E78EF70D3BD5}"/>
              </a:ext>
            </a:extLst>
          </p:cNvPr>
          <p:cNvSpPr txBox="1"/>
          <p:nvPr/>
        </p:nvSpPr>
        <p:spPr>
          <a:xfrm>
            <a:off x="5158661" y="28921679"/>
            <a:ext cx="63862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716F4E2-C4CC-43FB-99C2-D578E077D55E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9901871" y="16801744"/>
            <a:ext cx="3952875" cy="142875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9D7FE72-2184-4FE5-A9D8-2B66B6501514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9945414" y="19559106"/>
            <a:ext cx="3914775" cy="142875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73D6E83-9F72-4397-A125-D6DB9F769813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925051" y="18186347"/>
            <a:ext cx="3952875" cy="142875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1E9E930-FA77-4A3D-9334-079B95E5C6E2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9915815" y="22366412"/>
            <a:ext cx="3952875" cy="142875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1A14410-FC03-4344-B73C-C2646F9E78A0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9889551" y="20986925"/>
            <a:ext cx="3952875" cy="142875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0823628-204B-48FC-AD73-5EA9578437E9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9913051" y="23758946"/>
            <a:ext cx="3914775" cy="142875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A2B47E95-EE64-4B42-83A7-AB4D2CE9333B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9901870" y="25239799"/>
            <a:ext cx="3952875" cy="142875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04933EC-C47E-477B-A0D8-0E1E1EC22116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9901870" y="26589405"/>
            <a:ext cx="3952875" cy="142875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D88C161-6F87-4999-8821-915389571F88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9945414" y="27996879"/>
            <a:ext cx="3914775" cy="1428750"/>
          </a:xfrm>
          <a:prstGeom prst="rect">
            <a:avLst/>
          </a:prstGeom>
        </p:spPr>
      </p:pic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6F814757-A243-4F29-9DBF-FBB4B96C4AC0}"/>
              </a:ext>
            </a:extLst>
          </p:cNvPr>
          <p:cNvCxnSpPr>
            <a:cxnSpLocks/>
          </p:cNvCxnSpPr>
          <p:nvPr/>
        </p:nvCxnSpPr>
        <p:spPr>
          <a:xfrm flipH="1">
            <a:off x="11909367" y="12408877"/>
            <a:ext cx="16151" cy="24164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7628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CB95DD-9C9F-40B3-AF39-AC689ACC20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299"/>
          <a:stretch/>
        </p:blipFill>
        <p:spPr>
          <a:xfrm>
            <a:off x="2889245" y="11642681"/>
            <a:ext cx="11428571" cy="33734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9F1897-9E7F-481A-B2CD-7C1C996951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299"/>
          <a:stretch/>
        </p:blipFill>
        <p:spPr>
          <a:xfrm>
            <a:off x="2889244" y="15527661"/>
            <a:ext cx="11428571" cy="33734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31AB6F4-59D0-4801-93E5-C182C1593E32}"/>
                  </a:ext>
                </a:extLst>
              </p:cNvPr>
              <p:cNvSpPr txBox="1"/>
              <p:nvPr/>
            </p:nvSpPr>
            <p:spPr>
              <a:xfrm>
                <a:off x="6324244" y="19681437"/>
                <a:ext cx="72817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AB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rgbClr val="D6009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31AB6F4-59D0-4801-93E5-C182C1593E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4244" y="19681437"/>
                <a:ext cx="728172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D590DCE-36ED-4DB2-A4FB-406EE6B27F35}"/>
                  </a:ext>
                </a:extLst>
              </p:cNvPr>
              <p:cNvSpPr txBox="1"/>
              <p:nvPr/>
            </p:nvSpPr>
            <p:spPr>
              <a:xfrm>
                <a:off x="10104593" y="19667121"/>
                <a:ext cx="461004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F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D590DCE-36ED-4DB2-A4FB-406EE6B27F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04593" y="19667121"/>
                <a:ext cx="461004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78F2A6-704A-468B-AF3A-49B9612F4834}"/>
                  </a:ext>
                </a:extLst>
              </p:cNvPr>
              <p:cNvSpPr txBox="1"/>
              <p:nvPr/>
            </p:nvSpPr>
            <p:spPr>
              <a:xfrm>
                <a:off x="4108756" y="19663409"/>
                <a:ext cx="72817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en-US" sz="2800" b="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78F2A6-704A-468B-AF3A-49B9612F48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8756" y="19663409"/>
                <a:ext cx="728172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5EA08A2-1B69-43B6-9B60-623705160058}"/>
                  </a:ext>
                </a:extLst>
              </p:cNvPr>
              <p:cNvSpPr txBox="1"/>
              <p:nvPr/>
            </p:nvSpPr>
            <p:spPr>
              <a:xfrm>
                <a:off x="5139447" y="18791567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2 </m:t>
                      </m:r>
                    </m:oMath>
                  </m:oMathPara>
                </a14:m>
                <a:endParaRPr lang="en-US" sz="2800" b="0" i="1" dirty="0">
                  <a:solidFill>
                    <a:srgbClr val="CC0066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100 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𝑉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rgbClr val="D6009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5EA08A2-1B69-43B6-9B60-6237051600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9447" y="18791567"/>
                <a:ext cx="3167937" cy="95410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900281-1F1F-4634-8C06-BD060BE7E677}"/>
                  </a:ext>
                </a:extLst>
              </p:cNvPr>
              <p:cNvSpPr txBox="1"/>
              <p:nvPr/>
            </p:nvSpPr>
            <p:spPr>
              <a:xfrm>
                <a:off x="3623532" y="18791567"/>
                <a:ext cx="1800585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1 </m:t>
                      </m:r>
                    </m:oMath>
                  </m:oMathPara>
                </a14:m>
                <a:endParaRPr lang="en-US" sz="2800" b="0" i="1" dirty="0">
                  <a:solidFill>
                    <a:schemeClr val="accent4">
                      <a:lumMod val="75000"/>
                    </a:schemeClr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5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900281-1F1F-4634-8C06-BD060BE7E6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3532" y="18791567"/>
                <a:ext cx="1800585" cy="95410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19066D1-0ABF-45B5-8754-28EDF08387B9}"/>
                  </a:ext>
                </a:extLst>
              </p:cNvPr>
              <p:cNvSpPr txBox="1"/>
              <p:nvPr/>
            </p:nvSpPr>
            <p:spPr>
              <a:xfrm>
                <a:off x="8734179" y="18814529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3 </m:t>
                      </m:r>
                    </m:oMath>
                  </m:oMathPara>
                </a14:m>
                <a:endParaRPr lang="en-US" sz="2800" b="0" i="1" dirty="0">
                  <a:solidFill>
                    <a:srgbClr val="0000CC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5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rgbClr val="0000C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19066D1-0ABF-45B5-8754-28EDF08387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4179" y="18814529"/>
                <a:ext cx="3167937" cy="95410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BBFED3-8AB8-47A7-9CA8-7FEA60EE2FAF}"/>
                  </a:ext>
                </a:extLst>
              </p:cNvPr>
              <p:cNvSpPr txBox="1"/>
              <p:nvPr/>
            </p:nvSpPr>
            <p:spPr>
              <a:xfrm>
                <a:off x="11363275" y="18851784"/>
                <a:ext cx="316793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𝑚𝑠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BBFED3-8AB8-47A7-9CA8-7FEA60EE2F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63275" y="18851784"/>
                <a:ext cx="3167937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9EEC7339-56F1-4C46-97B9-BF2E211D3366}"/>
              </a:ext>
            </a:extLst>
          </p:cNvPr>
          <p:cNvSpPr txBox="1"/>
          <p:nvPr/>
        </p:nvSpPr>
        <p:spPr>
          <a:xfrm>
            <a:off x="8372692" y="18926430"/>
            <a:ext cx="63862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47D97D-B74A-46E0-AF97-8B798FFC2FB9}"/>
              </a:ext>
            </a:extLst>
          </p:cNvPr>
          <p:cNvSpPr txBox="1"/>
          <p:nvPr/>
        </p:nvSpPr>
        <p:spPr>
          <a:xfrm>
            <a:off x="8372692" y="15011022"/>
            <a:ext cx="63862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</p:spTree>
    <p:extLst>
      <p:ext uri="{BB962C8B-B14F-4D97-AF65-F5344CB8AC3E}">
        <p14:creationId xmlns:p14="http://schemas.microsoft.com/office/powerpoint/2010/main" val="1495671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B16C3D-DED8-4F8D-A061-58CA41CBAF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11"/>
          <a:stretch/>
        </p:blipFill>
        <p:spPr>
          <a:xfrm>
            <a:off x="3429714" y="13667086"/>
            <a:ext cx="11428571" cy="33872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3659FAD-8873-46A5-A77A-6AF39980B62C}"/>
                  </a:ext>
                </a:extLst>
              </p:cNvPr>
              <p:cNvSpPr txBox="1"/>
              <p:nvPr/>
            </p:nvSpPr>
            <p:spPr>
              <a:xfrm>
                <a:off x="7150132" y="13206295"/>
                <a:ext cx="247998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f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sub>
                      </m:sSub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=62 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kHz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3659FAD-8873-46A5-A77A-6AF39980B6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0132" y="13206295"/>
                <a:ext cx="2479981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A3B93F6-390A-4C8A-8AD2-1971FFF5191C}"/>
                  </a:ext>
                </a:extLst>
              </p:cNvPr>
              <p:cNvSpPr txBox="1"/>
              <p:nvPr/>
            </p:nvSpPr>
            <p:spPr>
              <a:xfrm>
                <a:off x="3610906" y="13206295"/>
                <a:ext cx="247998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f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sub>
                      </m:sSub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=60 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kHz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A3B93F6-390A-4C8A-8AD2-1971FFF519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0906" y="13206295"/>
                <a:ext cx="2479981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FB95DB5-A02F-41E6-8CA0-61F5919BB47E}"/>
              </a:ext>
            </a:extLst>
          </p:cNvPr>
          <p:cNvCxnSpPr>
            <a:cxnSpLocks/>
          </p:cNvCxnSpPr>
          <p:nvPr/>
        </p:nvCxnSpPr>
        <p:spPr>
          <a:xfrm>
            <a:off x="5821680" y="13479853"/>
            <a:ext cx="723900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 w="lg" len="lg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4AA1D57-213E-4729-B57C-C4C8CCF51CF1}"/>
              </a:ext>
            </a:extLst>
          </p:cNvPr>
          <p:cNvCxnSpPr>
            <a:cxnSpLocks/>
          </p:cNvCxnSpPr>
          <p:nvPr/>
        </p:nvCxnSpPr>
        <p:spPr>
          <a:xfrm flipH="1">
            <a:off x="6697980" y="13479853"/>
            <a:ext cx="708660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 w="lg" len="lg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862565A-C30F-4E9A-9C96-97AFD952889F}"/>
              </a:ext>
            </a:extLst>
          </p:cNvPr>
          <p:cNvCxnSpPr>
            <a:cxnSpLocks/>
          </p:cNvCxnSpPr>
          <p:nvPr/>
        </p:nvCxnSpPr>
        <p:spPr>
          <a:xfrm flipH="1">
            <a:off x="6620509" y="13404812"/>
            <a:ext cx="1" cy="3526828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non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797B15-EFA3-402D-AC36-8F3226C8F843}"/>
                  </a:ext>
                </a:extLst>
              </p:cNvPr>
              <p:cNvSpPr txBox="1"/>
              <p:nvPr/>
            </p:nvSpPr>
            <p:spPr>
              <a:xfrm>
                <a:off x="6651317" y="17821510"/>
                <a:ext cx="72817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CC0066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AB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rgbClr val="D6009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797B15-EFA3-402D-AC36-8F3226C8F8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1317" y="17821510"/>
                <a:ext cx="728172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7F843EC-8CEB-46C4-A290-7672F62FDFEA}"/>
                  </a:ext>
                </a:extLst>
              </p:cNvPr>
              <p:cNvSpPr txBox="1"/>
              <p:nvPr/>
            </p:nvSpPr>
            <p:spPr>
              <a:xfrm>
                <a:off x="10431666" y="17807194"/>
                <a:ext cx="461004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F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7F843EC-8CEB-46C4-A290-7672F62FDF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1666" y="17807194"/>
                <a:ext cx="461004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1449672-D82D-401F-97DD-47E3FA50EAF3}"/>
                  </a:ext>
                </a:extLst>
              </p:cNvPr>
              <p:cNvSpPr txBox="1"/>
              <p:nvPr/>
            </p:nvSpPr>
            <p:spPr>
              <a:xfrm>
                <a:off x="4435829" y="17803482"/>
                <a:ext cx="72817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en-US" sz="2800" b="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1449672-D82D-401F-97DD-47E3FA50EA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5829" y="17803482"/>
                <a:ext cx="728172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91BD7B1-26AF-4FCC-BF08-BCBE02C38C2C}"/>
                  </a:ext>
                </a:extLst>
              </p:cNvPr>
              <p:cNvSpPr txBox="1"/>
              <p:nvPr/>
            </p:nvSpPr>
            <p:spPr>
              <a:xfrm>
                <a:off x="5466520" y="16931640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2 </m:t>
                      </m:r>
                    </m:oMath>
                  </m:oMathPara>
                </a14:m>
                <a:endParaRPr lang="en-US" sz="2800" b="0" i="1" dirty="0">
                  <a:solidFill>
                    <a:srgbClr val="CC0066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100 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𝑉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rgbClr val="CC0066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rgbClr val="D6009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91BD7B1-26AF-4FCC-BF08-BCBE02C38C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6520" y="16931640"/>
                <a:ext cx="3167937" cy="95410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AD9FBB-1A9E-4EE6-842C-941E0BAB8044}"/>
                  </a:ext>
                </a:extLst>
              </p:cNvPr>
              <p:cNvSpPr txBox="1"/>
              <p:nvPr/>
            </p:nvSpPr>
            <p:spPr>
              <a:xfrm>
                <a:off x="3950605" y="16931640"/>
                <a:ext cx="1800585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1 </m:t>
                      </m:r>
                    </m:oMath>
                  </m:oMathPara>
                </a14:m>
                <a:endParaRPr lang="en-US" sz="2800" b="0" i="1" dirty="0">
                  <a:solidFill>
                    <a:schemeClr val="accent4">
                      <a:lumMod val="75000"/>
                    </a:schemeClr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5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AD9FBB-1A9E-4EE6-842C-941E0BAB80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0605" y="16931640"/>
                <a:ext cx="1800585" cy="95410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A250FB3-6751-4AE8-A036-7BAF964031FE}"/>
                  </a:ext>
                </a:extLst>
              </p:cNvPr>
              <p:cNvSpPr txBox="1"/>
              <p:nvPr/>
            </p:nvSpPr>
            <p:spPr>
              <a:xfrm>
                <a:off x="9061252" y="16954602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3 </m:t>
                      </m:r>
                    </m:oMath>
                  </m:oMathPara>
                </a14:m>
                <a:endParaRPr lang="en-US" sz="2800" b="0" i="1" dirty="0">
                  <a:solidFill>
                    <a:srgbClr val="0000CC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5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rgbClr val="0000C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A250FB3-6751-4AE8-A036-7BAF964031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61252" y="16954602"/>
                <a:ext cx="3167937" cy="95410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D264F34-B98A-4BCB-9975-48C7D44E61E7}"/>
                  </a:ext>
                </a:extLst>
              </p:cNvPr>
              <p:cNvSpPr txBox="1"/>
              <p:nvPr/>
            </p:nvSpPr>
            <p:spPr>
              <a:xfrm>
                <a:off x="11690348" y="16991857"/>
                <a:ext cx="316793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𝑚𝑠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D264F34-B98A-4BCB-9975-48C7D44E61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90348" y="16991857"/>
                <a:ext cx="3167937" cy="52322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6546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C73CC7F-AD67-4F89-B7C7-27FF8AB883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771"/>
          <a:stretch/>
        </p:blipFill>
        <p:spPr>
          <a:xfrm>
            <a:off x="1613614" y="12625686"/>
            <a:ext cx="11428571" cy="3350914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6B2BC03-E25F-42A9-9837-51B92A48B3B7}"/>
              </a:ext>
            </a:extLst>
          </p:cNvPr>
          <p:cNvCxnSpPr>
            <a:cxnSpLocks/>
          </p:cNvCxnSpPr>
          <p:nvPr/>
        </p:nvCxnSpPr>
        <p:spPr>
          <a:xfrm flipH="1">
            <a:off x="1879600" y="12559646"/>
            <a:ext cx="1638300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 w="lg" len="lg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0C9E2FE-FF53-4767-ACC8-68C7B0EA1770}"/>
              </a:ext>
            </a:extLst>
          </p:cNvPr>
          <p:cNvCxnSpPr>
            <a:cxnSpLocks/>
          </p:cNvCxnSpPr>
          <p:nvPr/>
        </p:nvCxnSpPr>
        <p:spPr>
          <a:xfrm>
            <a:off x="4673601" y="12559646"/>
            <a:ext cx="1536699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 w="lg" len="lg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DA2D4DC-064F-47F7-9C7C-ABF553D9DB89}"/>
              </a:ext>
            </a:extLst>
          </p:cNvPr>
          <p:cNvCxnSpPr>
            <a:cxnSpLocks/>
          </p:cNvCxnSpPr>
          <p:nvPr/>
        </p:nvCxnSpPr>
        <p:spPr>
          <a:xfrm flipH="1">
            <a:off x="6362700" y="12559646"/>
            <a:ext cx="965199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 w="lg" len="lg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3044D1B-785D-4432-8D0A-54963CC1FF9D}"/>
              </a:ext>
            </a:extLst>
          </p:cNvPr>
          <p:cNvCxnSpPr>
            <a:cxnSpLocks/>
          </p:cNvCxnSpPr>
          <p:nvPr/>
        </p:nvCxnSpPr>
        <p:spPr>
          <a:xfrm>
            <a:off x="9017000" y="12551055"/>
            <a:ext cx="1028700" cy="8591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 w="lg" len="lg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C934A35-D7EF-4CFA-A820-DE5D1747529B}"/>
              </a:ext>
            </a:extLst>
          </p:cNvPr>
          <p:cNvCxnSpPr>
            <a:cxnSpLocks/>
          </p:cNvCxnSpPr>
          <p:nvPr/>
        </p:nvCxnSpPr>
        <p:spPr>
          <a:xfrm flipH="1">
            <a:off x="10185401" y="12559646"/>
            <a:ext cx="444499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 w="lg" len="lg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AD215C-A25E-4A27-A260-6701D6C333F7}"/>
              </a:ext>
            </a:extLst>
          </p:cNvPr>
          <p:cNvCxnSpPr>
            <a:cxnSpLocks/>
          </p:cNvCxnSpPr>
          <p:nvPr/>
        </p:nvCxnSpPr>
        <p:spPr>
          <a:xfrm flipV="1">
            <a:off x="12255736" y="12551056"/>
            <a:ext cx="576026" cy="859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 w="lg" len="lg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08E4AEF-03FA-47B2-958E-628479FC48AE}"/>
              </a:ext>
            </a:extLst>
          </p:cNvPr>
          <p:cNvCxnSpPr>
            <a:cxnSpLocks/>
          </p:cNvCxnSpPr>
          <p:nvPr/>
        </p:nvCxnSpPr>
        <p:spPr>
          <a:xfrm flipH="1">
            <a:off x="6285229" y="12368492"/>
            <a:ext cx="1" cy="3526828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non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D6622DE-BC8F-47B7-ADF5-334F83084E78}"/>
              </a:ext>
            </a:extLst>
          </p:cNvPr>
          <p:cNvCxnSpPr>
            <a:cxnSpLocks/>
          </p:cNvCxnSpPr>
          <p:nvPr/>
        </p:nvCxnSpPr>
        <p:spPr>
          <a:xfrm flipH="1">
            <a:off x="1848485" y="12368492"/>
            <a:ext cx="1" cy="3526828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non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796890A-ED27-4D0A-A49C-AFEDBF7B39DB}"/>
              </a:ext>
            </a:extLst>
          </p:cNvPr>
          <p:cNvCxnSpPr>
            <a:cxnSpLocks/>
          </p:cNvCxnSpPr>
          <p:nvPr/>
        </p:nvCxnSpPr>
        <p:spPr>
          <a:xfrm flipH="1">
            <a:off x="10115548" y="12368492"/>
            <a:ext cx="1" cy="3526828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non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855561C2-7A60-4CAA-B021-93425F7485DC}"/>
              </a:ext>
            </a:extLst>
          </p:cNvPr>
          <p:cNvCxnSpPr>
            <a:cxnSpLocks/>
          </p:cNvCxnSpPr>
          <p:nvPr/>
        </p:nvCxnSpPr>
        <p:spPr>
          <a:xfrm flipH="1">
            <a:off x="12893675" y="12368492"/>
            <a:ext cx="1" cy="3526828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non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7F1B530D-9221-417C-BAA7-A8E7A14F3E60}"/>
                  </a:ext>
                </a:extLst>
              </p:cNvPr>
              <p:cNvSpPr txBox="1"/>
              <p:nvPr/>
            </p:nvSpPr>
            <p:spPr>
              <a:xfrm>
                <a:off x="2921002" y="14732219"/>
                <a:ext cx="191420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F</m:t>
                          </m:r>
                        </m:sub>
                      </m:sSub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=4.7 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7F1B530D-9221-417C-BAA7-A8E7A14F3E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1002" y="14732219"/>
                <a:ext cx="1914204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CC0F496A-CEBD-4274-9111-CCC2B4C39B6F}"/>
                  </a:ext>
                </a:extLst>
              </p:cNvPr>
              <p:cNvSpPr txBox="1"/>
              <p:nvPr/>
            </p:nvSpPr>
            <p:spPr>
              <a:xfrm>
                <a:off x="6794653" y="11820022"/>
                <a:ext cx="275414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0" dirty="0">
                    <a:solidFill>
                      <a:schemeClr val="tx1"/>
                    </a:solidFill>
                  </a:rPr>
                  <a:t>Motor speed</a:t>
                </a:r>
                <a:endParaRPr lang="en-US" sz="2800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panose="02040503050406030204" pitchFamily="18" charset="0"/>
                        </a:rPr>
                        <m:t>i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ncreases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CC0F496A-CEBD-4274-9111-CCC2B4C39B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4653" y="11820022"/>
                <a:ext cx="2754140" cy="954107"/>
              </a:xfrm>
              <a:prstGeom prst="rect">
                <a:avLst/>
              </a:prstGeom>
              <a:blipFill>
                <a:blip r:embed="rId4"/>
                <a:stretch>
                  <a:fillRect t="-64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ACE88A48-4F31-41C8-822C-EECD30DE2859}"/>
                  </a:ext>
                </a:extLst>
              </p:cNvPr>
              <p:cNvSpPr txBox="1"/>
              <p:nvPr/>
            </p:nvSpPr>
            <p:spPr>
              <a:xfrm>
                <a:off x="10334684" y="11786744"/>
                <a:ext cx="2230784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0" dirty="0">
                    <a:solidFill>
                      <a:schemeClr val="tx1"/>
                    </a:solidFill>
                  </a:rPr>
                  <a:t>Motor speed:</a:t>
                </a:r>
                <a:endParaRPr lang="en-US" sz="2800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01 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RPM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ACE88A48-4F31-41C8-822C-EECD30DE28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4684" y="11786744"/>
                <a:ext cx="2230784" cy="954107"/>
              </a:xfrm>
              <a:prstGeom prst="rect">
                <a:avLst/>
              </a:prstGeom>
              <a:blipFill>
                <a:blip r:embed="rId5"/>
                <a:stretch>
                  <a:fillRect l="-3552" t="-6410" r="-35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4B3EB64E-6E1D-4487-B9D6-99D214D5B0C7}"/>
                  </a:ext>
                </a:extLst>
              </p:cNvPr>
              <p:cNvSpPr txBox="1"/>
              <p:nvPr/>
            </p:nvSpPr>
            <p:spPr>
              <a:xfrm>
                <a:off x="2851261" y="11786744"/>
                <a:ext cx="248809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0" dirty="0">
                    <a:solidFill>
                      <a:schemeClr val="tx1"/>
                    </a:solidFill>
                  </a:rPr>
                  <a:t>Motor speed:</a:t>
                </a:r>
                <a:endParaRPr lang="en-US" sz="2800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sz="2800" b="0" i="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RPM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4B3EB64E-6E1D-4487-B9D6-99D214D5B0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1261" y="11786744"/>
                <a:ext cx="2488090" cy="954107"/>
              </a:xfrm>
              <a:prstGeom prst="rect">
                <a:avLst/>
              </a:prstGeom>
              <a:blipFill>
                <a:blip r:embed="rId6"/>
                <a:stretch>
                  <a:fillRect t="-64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DB062A8B-7B7D-43FA-A473-FBF162F66848}"/>
                  </a:ext>
                </a:extLst>
              </p:cNvPr>
              <p:cNvSpPr txBox="1"/>
              <p:nvPr/>
            </p:nvSpPr>
            <p:spPr>
              <a:xfrm>
                <a:off x="10096625" y="14732218"/>
                <a:ext cx="191420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F</m:t>
                          </m:r>
                        </m:sub>
                      </m:sSub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=4.8 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DB062A8B-7B7D-43FA-A473-FBF162F668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96625" y="14732218"/>
                <a:ext cx="1914204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F0F0E0D-65AA-4F91-9797-24094A670ADB}"/>
                  </a:ext>
                </a:extLst>
              </p:cNvPr>
              <p:cNvSpPr txBox="1"/>
              <p:nvPr/>
            </p:nvSpPr>
            <p:spPr>
              <a:xfrm>
                <a:off x="2485195" y="16700378"/>
                <a:ext cx="461004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F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F0F0E0D-65AA-4F91-9797-24094A670A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5195" y="16700378"/>
                <a:ext cx="461004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70270A7-FE33-4C99-815F-0BCF4F0FCF89}"/>
                  </a:ext>
                </a:extLst>
              </p:cNvPr>
              <p:cNvSpPr txBox="1"/>
              <p:nvPr/>
            </p:nvSpPr>
            <p:spPr>
              <a:xfrm>
                <a:off x="1114781" y="15847786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3 </m:t>
                      </m:r>
                    </m:oMath>
                  </m:oMathPara>
                </a14:m>
                <a:endParaRPr lang="en-US" sz="2800" b="0" i="1" dirty="0">
                  <a:solidFill>
                    <a:srgbClr val="0000CC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rgbClr val="0000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rgbClr val="0000C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70270A7-FE33-4C99-815F-0BCF4F0FCF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781" y="15847786"/>
                <a:ext cx="3167937" cy="95410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4717A62-07FF-4C51-9984-3A38E144362C}"/>
                  </a:ext>
                </a:extLst>
              </p:cNvPr>
              <p:cNvSpPr txBox="1"/>
              <p:nvPr/>
            </p:nvSpPr>
            <p:spPr>
              <a:xfrm>
                <a:off x="9946913" y="15961807"/>
                <a:ext cx="316793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4717A62-07FF-4C51-9984-3A38E14436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46913" y="15961807"/>
                <a:ext cx="3167937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A2A2E13-EF76-4780-A398-C400D19AC378}"/>
                  </a:ext>
                </a:extLst>
              </p:cNvPr>
              <p:cNvSpPr txBox="1"/>
              <p:nvPr/>
            </p:nvSpPr>
            <p:spPr>
              <a:xfrm>
                <a:off x="4489973" y="16700378"/>
                <a:ext cx="461004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PH</m:t>
                          </m:r>
                          <m:r>
                            <a:rPr lang="en-US" sz="2800" b="0" i="0" smtClean="0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2800" b="0" i="0" smtClean="0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A</m:t>
                          </m:r>
                        </m:sub>
                      </m:sSub>
                    </m:oMath>
                  </m:oMathPara>
                </a14:m>
                <a:endParaRPr lang="en-US" sz="4000" dirty="0">
                  <a:solidFill>
                    <a:srgbClr val="00CC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A2A2E13-EF76-4780-A398-C400D19AC3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9973" y="16700378"/>
                <a:ext cx="461004" cy="523220"/>
              </a:xfrm>
              <a:prstGeom prst="rect">
                <a:avLst/>
              </a:prstGeom>
              <a:blipFill>
                <a:blip r:embed="rId11"/>
                <a:stretch>
                  <a:fillRect r="-104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D5A1EFD-3810-4A62-84D5-C62A610A280D}"/>
                  </a:ext>
                </a:extLst>
              </p:cNvPr>
              <p:cNvSpPr txBox="1"/>
              <p:nvPr/>
            </p:nvSpPr>
            <p:spPr>
              <a:xfrm>
                <a:off x="3363916" y="15847786"/>
                <a:ext cx="3167937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800" b="0" i="1" smtClean="0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4 </m:t>
                      </m:r>
                    </m:oMath>
                  </m:oMathPara>
                </a14:m>
                <a:endParaRPr lang="en-US" sz="2800" b="0" i="1" dirty="0">
                  <a:solidFill>
                    <a:srgbClr val="00CC00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</m:t>
                      </m:r>
                      <m:r>
                        <a:rPr lang="en-US" sz="2800" b="0" i="1" smtClean="0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sz="2800" b="0" i="1" smtClean="0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𝑑𝑖𝑣</m:t>
                      </m:r>
                    </m:oMath>
                  </m:oMathPara>
                </a14:m>
                <a:endParaRPr lang="en-US" sz="2800" dirty="0">
                  <a:solidFill>
                    <a:srgbClr val="00CC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D5A1EFD-3810-4A62-84D5-C62A610A28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3916" y="15847786"/>
                <a:ext cx="3167937" cy="95410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9572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73">
            <a:extLst>
              <a:ext uri="{FF2B5EF4-FFF2-40B4-BE49-F238E27FC236}">
                <a16:creationId xmlns:a16="http://schemas.microsoft.com/office/drawing/2014/main" id="{D92FDB24-1404-4F66-84E1-55E8516547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5"/>
          <a:stretch/>
        </p:blipFill>
        <p:spPr>
          <a:xfrm>
            <a:off x="18014500" y="11588105"/>
            <a:ext cx="4572773" cy="47782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2E003F-609C-44EF-8F0E-802DA8E69D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0" t="3190" r="15689"/>
          <a:stretch/>
        </p:blipFill>
        <p:spPr>
          <a:xfrm>
            <a:off x="3657600" y="6854739"/>
            <a:ext cx="12934950" cy="1255721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1015161-648D-4837-8EE0-E75E27EC23A9}"/>
              </a:ext>
            </a:extLst>
          </p:cNvPr>
          <p:cNvCxnSpPr>
            <a:cxnSpLocks/>
          </p:cNvCxnSpPr>
          <p:nvPr/>
        </p:nvCxnSpPr>
        <p:spPr>
          <a:xfrm>
            <a:off x="11776066" y="12833237"/>
            <a:ext cx="0" cy="11439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971626-99E0-4ABB-AD84-B37F067C9294}"/>
              </a:ext>
            </a:extLst>
          </p:cNvPr>
          <p:cNvSpPr txBox="1"/>
          <p:nvPr/>
        </p:nvSpPr>
        <p:spPr>
          <a:xfrm>
            <a:off x="10569215" y="12202295"/>
            <a:ext cx="2366317" cy="63094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Motor drive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9DF0D3-1679-49E6-B451-678B081268B9}"/>
              </a:ext>
            </a:extLst>
          </p:cNvPr>
          <p:cNvSpPr txBox="1"/>
          <p:nvPr/>
        </p:nvSpPr>
        <p:spPr>
          <a:xfrm>
            <a:off x="5541778" y="13738697"/>
            <a:ext cx="2239673" cy="63094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DC supply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D52B89-80F8-47E2-96FB-790E3C927D16}"/>
              </a:ext>
            </a:extLst>
          </p:cNvPr>
          <p:cNvSpPr txBox="1"/>
          <p:nvPr/>
        </p:nvSpPr>
        <p:spPr>
          <a:xfrm>
            <a:off x="13441106" y="11535155"/>
            <a:ext cx="3124137" cy="63094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probes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E4D3CB5-B6BA-4B93-B611-485CEE3BBD11}"/>
              </a:ext>
            </a:extLst>
          </p:cNvPr>
          <p:cNvCxnSpPr>
            <a:cxnSpLocks/>
          </p:cNvCxnSpPr>
          <p:nvPr/>
        </p:nvCxnSpPr>
        <p:spPr>
          <a:xfrm flipH="1">
            <a:off x="14630400" y="12182877"/>
            <a:ext cx="459816" cy="11810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FFCE4-80BB-4B76-94C3-76F129E8006D}"/>
              </a:ext>
            </a:extLst>
          </p:cNvPr>
          <p:cNvCxnSpPr>
            <a:cxnSpLocks/>
          </p:cNvCxnSpPr>
          <p:nvPr/>
        </p:nvCxnSpPr>
        <p:spPr>
          <a:xfrm flipH="1">
            <a:off x="13558000" y="12182877"/>
            <a:ext cx="1502334" cy="15999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175D7C9-C91F-48E3-8A95-399B3974A9F0}"/>
              </a:ext>
            </a:extLst>
          </p:cNvPr>
          <p:cNvCxnSpPr>
            <a:cxnSpLocks/>
          </p:cNvCxnSpPr>
          <p:nvPr/>
        </p:nvCxnSpPr>
        <p:spPr>
          <a:xfrm>
            <a:off x="9563385" y="13602500"/>
            <a:ext cx="23730" cy="8517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3D7A12A-240C-468A-A668-83A808959658}"/>
              </a:ext>
            </a:extLst>
          </p:cNvPr>
          <p:cNvCxnSpPr>
            <a:cxnSpLocks/>
          </p:cNvCxnSpPr>
          <p:nvPr/>
        </p:nvCxnSpPr>
        <p:spPr>
          <a:xfrm flipV="1">
            <a:off x="6676552" y="12266124"/>
            <a:ext cx="714848" cy="15166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C4E9308-9573-4F3E-A688-87161AAEF5E1}"/>
              </a:ext>
            </a:extLst>
          </p:cNvPr>
          <p:cNvSpPr txBox="1"/>
          <p:nvPr/>
        </p:nvSpPr>
        <p:spPr>
          <a:xfrm>
            <a:off x="5967019" y="7672744"/>
            <a:ext cx="2528743" cy="63094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Oscilloscope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9DE67BD-5699-451D-8E20-F87CB7436FE9}"/>
              </a:ext>
            </a:extLst>
          </p:cNvPr>
          <p:cNvCxnSpPr>
            <a:cxnSpLocks/>
          </p:cNvCxnSpPr>
          <p:nvPr/>
        </p:nvCxnSpPr>
        <p:spPr>
          <a:xfrm>
            <a:off x="8488403" y="8042143"/>
            <a:ext cx="1398547" cy="71558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4232B27-6537-4384-AFD3-2205C0654553}"/>
              </a:ext>
            </a:extLst>
          </p:cNvPr>
          <p:cNvSpPr txBox="1"/>
          <p:nvPr/>
        </p:nvSpPr>
        <p:spPr>
          <a:xfrm>
            <a:off x="12377354" y="18049129"/>
            <a:ext cx="3641191" cy="116955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Electrically excited synchronous motor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01DD26E-C3DF-4F97-89A2-4C85DB1B21B1}"/>
              </a:ext>
            </a:extLst>
          </p:cNvPr>
          <p:cNvSpPr txBox="1"/>
          <p:nvPr/>
        </p:nvSpPr>
        <p:spPr>
          <a:xfrm>
            <a:off x="8166447" y="12941094"/>
            <a:ext cx="2793875" cy="63094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probe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DD67839-45BD-4B9D-B7A6-2C6744EB2C24}"/>
              </a:ext>
            </a:extLst>
          </p:cNvPr>
          <p:cNvCxnSpPr>
            <a:cxnSpLocks/>
          </p:cNvCxnSpPr>
          <p:nvPr/>
        </p:nvCxnSpPr>
        <p:spPr>
          <a:xfrm flipH="1" flipV="1">
            <a:off x="14197949" y="17185346"/>
            <a:ext cx="1" cy="8470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A4556A9-CF76-44BB-8F14-6E12A1D954FF}"/>
              </a:ext>
            </a:extLst>
          </p:cNvPr>
          <p:cNvSpPr txBox="1"/>
          <p:nvPr/>
        </p:nvSpPr>
        <p:spPr>
          <a:xfrm>
            <a:off x="3895752" y="16015795"/>
            <a:ext cx="3384597" cy="116955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Contactless field excitation system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C3B4898-7D74-44DA-99ED-C275E32A6B76}"/>
              </a:ext>
            </a:extLst>
          </p:cNvPr>
          <p:cNvSpPr/>
          <p:nvPr/>
        </p:nvSpPr>
        <p:spPr>
          <a:xfrm rot="21227662">
            <a:off x="11108930" y="14016753"/>
            <a:ext cx="1690964" cy="23454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1CAC378-C839-4467-8ECF-1BBB205EC212}"/>
              </a:ext>
            </a:extLst>
          </p:cNvPr>
          <p:cNvSpPr/>
          <p:nvPr/>
        </p:nvSpPr>
        <p:spPr>
          <a:xfrm rot="255679">
            <a:off x="9879339" y="7845372"/>
            <a:ext cx="3037692" cy="24573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EFBD0F7-7A17-4EB7-A320-A8BE05DE0D40}"/>
              </a:ext>
            </a:extLst>
          </p:cNvPr>
          <p:cNvSpPr/>
          <p:nvPr/>
        </p:nvSpPr>
        <p:spPr>
          <a:xfrm>
            <a:off x="19079243" y="11588105"/>
            <a:ext cx="599176" cy="4778238"/>
          </a:xfrm>
          <a:prstGeom prst="rect">
            <a:avLst/>
          </a:prstGeom>
          <a:noFill/>
          <a:ln w="28575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749FD51-A27C-4C7D-830C-1F44F4F6DDEB}"/>
              </a:ext>
            </a:extLst>
          </p:cNvPr>
          <p:cNvSpPr/>
          <p:nvPr/>
        </p:nvSpPr>
        <p:spPr>
          <a:xfrm>
            <a:off x="8532650" y="14762181"/>
            <a:ext cx="1906127" cy="38717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A518C571-F16E-419D-AA04-10DCAE6A4487}"/>
              </a:ext>
            </a:extLst>
          </p:cNvPr>
          <p:cNvCxnSpPr>
            <a:cxnSpLocks/>
          </p:cNvCxnSpPr>
          <p:nvPr/>
        </p:nvCxnSpPr>
        <p:spPr>
          <a:xfrm>
            <a:off x="7328525" y="16446682"/>
            <a:ext cx="120412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CD7608D4-ABD0-4F01-AB4E-246088A0F29B}"/>
              </a:ext>
            </a:extLst>
          </p:cNvPr>
          <p:cNvSpPr/>
          <p:nvPr/>
        </p:nvSpPr>
        <p:spPr>
          <a:xfrm rot="20520033">
            <a:off x="4301921" y="9167260"/>
            <a:ext cx="4958924" cy="34142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E699076-3270-42B5-9E4D-C461AA95FD70}"/>
              </a:ext>
            </a:extLst>
          </p:cNvPr>
          <p:cNvSpPr/>
          <p:nvPr/>
        </p:nvSpPr>
        <p:spPr>
          <a:xfrm>
            <a:off x="19808668" y="11588105"/>
            <a:ext cx="244857" cy="4778238"/>
          </a:xfrm>
          <a:prstGeom prst="rect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12157FC-D17F-45FD-B6D8-2CB8E0B9BEC6}"/>
              </a:ext>
            </a:extLst>
          </p:cNvPr>
          <p:cNvSpPr/>
          <p:nvPr/>
        </p:nvSpPr>
        <p:spPr>
          <a:xfrm>
            <a:off x="20090794" y="11588105"/>
            <a:ext cx="431959" cy="477823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FAD825B-0645-45D5-B644-8811C14FA093}"/>
              </a:ext>
            </a:extLst>
          </p:cNvPr>
          <p:cNvSpPr txBox="1"/>
          <p:nvPr/>
        </p:nvSpPr>
        <p:spPr>
          <a:xfrm>
            <a:off x="16653825" y="9242652"/>
            <a:ext cx="2155099" cy="116955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Stationary</a:t>
            </a:r>
          </a:p>
          <a:p>
            <a:pPr algn="ctr"/>
            <a:r>
              <a:rPr lang="en-US" sz="35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Tx coil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043F972-6E67-4CFF-931A-108612DB5D1E}"/>
              </a:ext>
            </a:extLst>
          </p:cNvPr>
          <p:cNvSpPr txBox="1"/>
          <p:nvPr/>
        </p:nvSpPr>
        <p:spPr>
          <a:xfrm>
            <a:off x="18941767" y="9271901"/>
            <a:ext cx="1975099" cy="116955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Rotating Rx coil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1C0407E-DF77-4FA5-B33C-AD844FDF57FD}"/>
              </a:ext>
            </a:extLst>
          </p:cNvPr>
          <p:cNvSpPr txBox="1"/>
          <p:nvPr/>
        </p:nvSpPr>
        <p:spPr>
          <a:xfrm>
            <a:off x="21127756" y="9256253"/>
            <a:ext cx="2846888" cy="116955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alpha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Rotating diode rectifier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B39796E-6070-4B4D-A067-4543D0F8419E}"/>
              </a:ext>
            </a:extLst>
          </p:cNvPr>
          <p:cNvCxnSpPr>
            <a:cxnSpLocks/>
            <a:stCxn id="79" idx="2"/>
            <a:endCxn id="60" idx="0"/>
          </p:cNvCxnSpPr>
          <p:nvPr/>
        </p:nvCxnSpPr>
        <p:spPr>
          <a:xfrm>
            <a:off x="17731375" y="10412203"/>
            <a:ext cx="1647456" cy="1175902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0CD70A2-0058-475D-823D-4CAF6032750E}"/>
              </a:ext>
            </a:extLst>
          </p:cNvPr>
          <p:cNvCxnSpPr>
            <a:cxnSpLocks/>
            <a:endCxn id="78" idx="0"/>
          </p:cNvCxnSpPr>
          <p:nvPr/>
        </p:nvCxnSpPr>
        <p:spPr>
          <a:xfrm flipH="1">
            <a:off x="20306774" y="10457197"/>
            <a:ext cx="2208352" cy="11309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BA8D29C-1B4A-42C6-93AE-BC44428DC131}"/>
              </a:ext>
            </a:extLst>
          </p:cNvPr>
          <p:cNvCxnSpPr>
            <a:cxnSpLocks/>
            <a:stCxn id="80" idx="2"/>
            <a:endCxn id="77" idx="0"/>
          </p:cNvCxnSpPr>
          <p:nvPr/>
        </p:nvCxnSpPr>
        <p:spPr>
          <a:xfrm>
            <a:off x="19929317" y="10441452"/>
            <a:ext cx="1780" cy="114665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1015B4DC-1FDD-46B5-9B56-7003CF17974E}"/>
              </a:ext>
            </a:extLst>
          </p:cNvPr>
          <p:cNvSpPr txBox="1"/>
          <p:nvPr/>
        </p:nvSpPr>
        <p:spPr>
          <a:xfrm>
            <a:off x="19929316" y="16434164"/>
            <a:ext cx="161541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B4D2DFE-D2B3-41C8-A1CE-C7519E821DFB}"/>
              </a:ext>
            </a:extLst>
          </p:cNvPr>
          <p:cNvSpPr txBox="1"/>
          <p:nvPr/>
        </p:nvSpPr>
        <p:spPr>
          <a:xfrm>
            <a:off x="10355682" y="19691923"/>
            <a:ext cx="161541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</p:spTree>
    <p:extLst>
      <p:ext uri="{BB962C8B-B14F-4D97-AF65-F5344CB8AC3E}">
        <p14:creationId xmlns:p14="http://schemas.microsoft.com/office/powerpoint/2010/main" val="1508168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3252</TotalTime>
  <Words>343</Words>
  <Application>Microsoft Office PowerPoint</Application>
  <PresentationFormat>Custom</PresentationFormat>
  <Paragraphs>136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Enes AYAZ</dc:creator>
  <cp:lastModifiedBy>Enes AYAZ</cp:lastModifiedBy>
  <cp:revision>36</cp:revision>
  <dcterms:created xsi:type="dcterms:W3CDTF">2023-02-06T11:43:42Z</dcterms:created>
  <dcterms:modified xsi:type="dcterms:W3CDTF">2023-05-02T10:21:10Z</dcterms:modified>
</cp:coreProperties>
</file>

<file path=docProps/thumbnail.jpeg>
</file>